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5"/>
  </p:sldMasterIdLst>
  <p:notesMasterIdLst>
    <p:notesMasterId r:id="rId45"/>
  </p:notesMasterIdLst>
  <p:handoutMasterIdLst>
    <p:handoutMasterId r:id="rId46"/>
  </p:handoutMasterIdLst>
  <p:sldIdLst>
    <p:sldId id="258" r:id="rId26"/>
    <p:sldId id="270" r:id="rId27"/>
    <p:sldId id="271" r:id="rId28"/>
    <p:sldId id="272" r:id="rId29"/>
    <p:sldId id="274" r:id="rId30"/>
    <p:sldId id="273" r:id="rId31"/>
    <p:sldId id="277" r:id="rId32"/>
    <p:sldId id="275" r:id="rId33"/>
    <p:sldId id="276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69" r:id="rId4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3" autoAdjust="0"/>
    <p:restoredTop sz="95324" autoAdjust="0"/>
  </p:normalViewPr>
  <p:slideViewPr>
    <p:cSldViewPr snapToGrid="0">
      <p:cViewPr varScale="1">
        <p:scale>
          <a:sx n="81" d="100"/>
          <a:sy n="81" d="100"/>
        </p:scale>
        <p:origin x="62" y="16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1.xml"/><Relationship Id="rId39" Type="http://schemas.openxmlformats.org/officeDocument/2006/relationships/slide" Target="slides/slide14.xml"/><Relationship Id="rId21" Type="http://schemas.openxmlformats.org/officeDocument/2006/relationships/customXml" Target="../customXml/item21.xml"/><Relationship Id="rId34" Type="http://schemas.openxmlformats.org/officeDocument/2006/relationships/slide" Target="slides/slide9.xml"/><Relationship Id="rId42" Type="http://schemas.openxmlformats.org/officeDocument/2006/relationships/slide" Target="slides/slide1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4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slide" Target="slides/slide15.xml"/><Relationship Id="rId45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49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6.xml"/><Relationship Id="rId44" Type="http://schemas.openxmlformats.org/officeDocument/2006/relationships/slide" Target="slides/slide19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slide" Target="slides/slide18.xml"/><Relationship Id="rId48" Type="http://schemas.openxmlformats.org/officeDocument/2006/relationships/viewProps" Target="viewProps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Master" Target="slideMasters/slideMaster1.xml"/><Relationship Id="rId33" Type="http://schemas.openxmlformats.org/officeDocument/2006/relationships/slide" Target="slides/slide8.xml"/><Relationship Id="rId38" Type="http://schemas.openxmlformats.org/officeDocument/2006/relationships/slide" Target="slides/slide13.xml"/><Relationship Id="rId46" Type="http://schemas.openxmlformats.org/officeDocument/2006/relationships/handoutMaster" Target="handoutMasters/handoutMaster1.xml"/><Relationship Id="rId20" Type="http://schemas.openxmlformats.org/officeDocument/2006/relationships/customXml" Target="../customXml/item20.xml"/><Relationship Id="rId41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DAC610-7F1E-4FEC-AAA4-7389420EE3A8}" type="doc">
      <dgm:prSet loTypeId="urn:microsoft.com/office/officeart/2005/8/layout/cycle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209D5FF0-5CAC-40B1-A39C-D7096F3F9C80}">
      <dgm:prSet phldrT="[Text]"/>
      <dgm:spPr/>
      <dgm:t>
        <a:bodyPr/>
        <a:lstStyle/>
        <a:p>
          <a:r>
            <a:rPr lang="it-IT"/>
            <a:t>Analisi delle specifiche funzionali e non funzionali</a:t>
          </a:r>
        </a:p>
      </dgm:t>
    </dgm:pt>
    <dgm:pt modelId="{A96AAFCD-C3A4-40AA-A190-097135D723B1}" type="parTrans" cxnId="{60757B94-221A-4125-8A4E-7048194F4CB1}">
      <dgm:prSet/>
      <dgm:spPr/>
      <dgm:t>
        <a:bodyPr/>
        <a:lstStyle/>
        <a:p>
          <a:endParaRPr lang="it-IT"/>
        </a:p>
      </dgm:t>
    </dgm:pt>
    <dgm:pt modelId="{1A176F44-AD78-43FC-86BC-60FBFE37CABA}" type="sibTrans" cxnId="{60757B94-221A-4125-8A4E-7048194F4CB1}">
      <dgm:prSet/>
      <dgm:spPr/>
      <dgm:t>
        <a:bodyPr/>
        <a:lstStyle/>
        <a:p>
          <a:endParaRPr lang="it-IT"/>
        </a:p>
      </dgm:t>
    </dgm:pt>
    <dgm:pt modelId="{4F374003-CB67-438B-9E86-A80693BE8A76}">
      <dgm:prSet phldrT="[Text]"/>
      <dgm:spPr/>
      <dgm:t>
        <a:bodyPr/>
        <a:lstStyle/>
        <a:p>
          <a:r>
            <a:rPr lang="it-IT"/>
            <a:t>Progettazione software e architettura</a:t>
          </a:r>
        </a:p>
      </dgm:t>
    </dgm:pt>
    <dgm:pt modelId="{6DD2C609-D2A4-44E4-8013-6ED0DC3B2112}" type="parTrans" cxnId="{83001A73-1522-47BA-B660-A0ADD36C3339}">
      <dgm:prSet/>
      <dgm:spPr/>
      <dgm:t>
        <a:bodyPr/>
        <a:lstStyle/>
        <a:p>
          <a:endParaRPr lang="it-IT"/>
        </a:p>
      </dgm:t>
    </dgm:pt>
    <dgm:pt modelId="{4BCAF2F3-EAC0-4096-ABFD-3136B887F089}" type="sibTrans" cxnId="{83001A73-1522-47BA-B660-A0ADD36C3339}">
      <dgm:prSet/>
      <dgm:spPr/>
      <dgm:t>
        <a:bodyPr/>
        <a:lstStyle/>
        <a:p>
          <a:endParaRPr lang="it-IT"/>
        </a:p>
      </dgm:t>
    </dgm:pt>
    <dgm:pt modelId="{F1F9BC77-F547-4527-B28E-136FE14E35AB}">
      <dgm:prSet phldrT="[Text]"/>
      <dgm:spPr/>
      <dgm:t>
        <a:bodyPr/>
        <a:lstStyle/>
        <a:p>
          <a:r>
            <a:rPr lang="it-IT"/>
            <a:t>Sviluppo e testing</a:t>
          </a:r>
        </a:p>
      </dgm:t>
    </dgm:pt>
    <dgm:pt modelId="{462D1C76-EDA9-4787-82A2-C6EB0AC7FB4A}" type="parTrans" cxnId="{2092C6E1-D915-48F0-BAB2-58440A3A8281}">
      <dgm:prSet/>
      <dgm:spPr/>
      <dgm:t>
        <a:bodyPr/>
        <a:lstStyle/>
        <a:p>
          <a:endParaRPr lang="it-IT"/>
        </a:p>
      </dgm:t>
    </dgm:pt>
    <dgm:pt modelId="{4E68CB10-715C-4F4A-B79A-4F015668C14D}" type="sibTrans" cxnId="{2092C6E1-D915-48F0-BAB2-58440A3A8281}">
      <dgm:prSet/>
      <dgm:spPr/>
      <dgm:t>
        <a:bodyPr/>
        <a:lstStyle/>
        <a:p>
          <a:endParaRPr lang="it-IT"/>
        </a:p>
      </dgm:t>
    </dgm:pt>
    <dgm:pt modelId="{99C9FE75-C125-4C8F-ADFF-3CA61EBE177E}">
      <dgm:prSet phldrT="[Text]"/>
      <dgm:spPr/>
      <dgm:t>
        <a:bodyPr/>
        <a:lstStyle/>
        <a:p>
          <a:r>
            <a:rPr lang="it-IT" dirty="0"/>
            <a:t>Documentazione</a:t>
          </a:r>
        </a:p>
      </dgm:t>
    </dgm:pt>
    <dgm:pt modelId="{32724BD1-8F33-4570-B4F2-9183A4A0E12C}" type="parTrans" cxnId="{31343896-10A1-47BC-A9F5-DA44EDE39DB7}">
      <dgm:prSet/>
      <dgm:spPr/>
      <dgm:t>
        <a:bodyPr/>
        <a:lstStyle/>
        <a:p>
          <a:endParaRPr lang="it-IT"/>
        </a:p>
      </dgm:t>
    </dgm:pt>
    <dgm:pt modelId="{66CDB241-713A-408D-A899-EE93859FE0D0}" type="sibTrans" cxnId="{31343896-10A1-47BC-A9F5-DA44EDE39DB7}">
      <dgm:prSet/>
      <dgm:spPr/>
      <dgm:t>
        <a:bodyPr/>
        <a:lstStyle/>
        <a:p>
          <a:endParaRPr lang="it-IT"/>
        </a:p>
      </dgm:t>
    </dgm:pt>
    <dgm:pt modelId="{F9025298-A2B1-42C1-B372-5382D6CF752F}">
      <dgm:prSet phldrT="[Text]"/>
      <dgm:spPr/>
      <dgm:t>
        <a:bodyPr/>
        <a:lstStyle/>
        <a:p>
          <a:r>
            <a:rPr lang="it-IT"/>
            <a:t>Deployment</a:t>
          </a:r>
        </a:p>
      </dgm:t>
    </dgm:pt>
    <dgm:pt modelId="{88F1C071-22FA-4CBD-B4EA-8AA5FC4D5D2E}" type="parTrans" cxnId="{831048A2-CD1E-42FE-87A5-01C32C5C3E4A}">
      <dgm:prSet/>
      <dgm:spPr/>
      <dgm:t>
        <a:bodyPr/>
        <a:lstStyle/>
        <a:p>
          <a:endParaRPr lang="it-IT"/>
        </a:p>
      </dgm:t>
    </dgm:pt>
    <dgm:pt modelId="{01E6008B-B400-438A-A546-2E99CDD2839B}" type="sibTrans" cxnId="{831048A2-CD1E-42FE-87A5-01C32C5C3E4A}">
      <dgm:prSet/>
      <dgm:spPr/>
      <dgm:t>
        <a:bodyPr/>
        <a:lstStyle/>
        <a:p>
          <a:endParaRPr lang="it-IT"/>
        </a:p>
      </dgm:t>
    </dgm:pt>
    <dgm:pt modelId="{64B9EBCF-E567-4406-B0A7-D0121E18A547}" type="pres">
      <dgm:prSet presAssocID="{C7DAC610-7F1E-4FEC-AAA4-7389420EE3A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26A51F4-99BC-47E2-9A42-FD0C4EA00467}" type="pres">
      <dgm:prSet presAssocID="{C7DAC610-7F1E-4FEC-AAA4-7389420EE3A8}" presName="cycle" presStyleCnt="0"/>
      <dgm:spPr/>
      <dgm:t>
        <a:bodyPr/>
        <a:lstStyle/>
        <a:p>
          <a:endParaRPr lang="it-IT"/>
        </a:p>
      </dgm:t>
    </dgm:pt>
    <dgm:pt modelId="{873F9807-B532-49CD-9A90-0F2A085CA9BF}" type="pres">
      <dgm:prSet presAssocID="{209D5FF0-5CAC-40B1-A39C-D7096F3F9C8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8436E9-0B2F-4F15-AD30-E1F329C2F2FE}" type="pres">
      <dgm:prSet presAssocID="{1A176F44-AD78-43FC-86BC-60FBFE37CABA}" presName="sibTransFirstNode" presStyleLbl="bgShp" presStyleIdx="0" presStyleCnt="1"/>
      <dgm:spPr/>
      <dgm:t>
        <a:bodyPr/>
        <a:lstStyle/>
        <a:p>
          <a:endParaRPr lang="it-IT"/>
        </a:p>
      </dgm:t>
    </dgm:pt>
    <dgm:pt modelId="{4FC08762-ED3F-48D0-B6C9-E3B0AED3BB3B}" type="pres">
      <dgm:prSet presAssocID="{4F374003-CB67-438B-9E86-A80693BE8A76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A1D2A51-D592-4E77-A32E-9A6A47803BA5}" type="pres">
      <dgm:prSet presAssocID="{F1F9BC77-F547-4527-B28E-136FE14E35AB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00111-B7C9-40E6-A2B4-AD946E74FA97}" type="pres">
      <dgm:prSet presAssocID="{99C9FE75-C125-4C8F-ADFF-3CA61EBE177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CE748A-A315-469A-9DF2-4B7A25FEBDAB}" type="pres">
      <dgm:prSet presAssocID="{F9025298-A2B1-42C1-B372-5382D6CF752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73F3423-0B4C-4CB1-92BD-375CE05032AA}" type="presOf" srcId="{4F374003-CB67-438B-9E86-A80693BE8A76}" destId="{4FC08762-ED3F-48D0-B6C9-E3B0AED3BB3B}" srcOrd="0" destOrd="0" presId="urn:microsoft.com/office/officeart/2005/8/layout/cycle3"/>
    <dgm:cxn modelId="{83001A73-1522-47BA-B660-A0ADD36C3339}" srcId="{C7DAC610-7F1E-4FEC-AAA4-7389420EE3A8}" destId="{4F374003-CB67-438B-9E86-A80693BE8A76}" srcOrd="1" destOrd="0" parTransId="{6DD2C609-D2A4-44E4-8013-6ED0DC3B2112}" sibTransId="{4BCAF2F3-EAC0-4096-ABFD-3136B887F089}"/>
    <dgm:cxn modelId="{23DD2D07-E9E5-4B6C-BF56-894889A4BA4F}" type="presOf" srcId="{C7DAC610-7F1E-4FEC-AAA4-7389420EE3A8}" destId="{64B9EBCF-E567-4406-B0A7-D0121E18A547}" srcOrd="0" destOrd="0" presId="urn:microsoft.com/office/officeart/2005/8/layout/cycle3"/>
    <dgm:cxn modelId="{1920C7B4-E8D1-4BCA-8031-7B3E6DE65BB4}" type="presOf" srcId="{1A176F44-AD78-43FC-86BC-60FBFE37CABA}" destId="{788436E9-0B2F-4F15-AD30-E1F329C2F2FE}" srcOrd="0" destOrd="0" presId="urn:microsoft.com/office/officeart/2005/8/layout/cycle3"/>
    <dgm:cxn modelId="{05CB6CEE-D476-4216-A403-22D6C9253B7B}" type="presOf" srcId="{F9025298-A2B1-42C1-B372-5382D6CF752F}" destId="{ECCE748A-A315-469A-9DF2-4B7A25FEBDAB}" srcOrd="0" destOrd="0" presId="urn:microsoft.com/office/officeart/2005/8/layout/cycle3"/>
    <dgm:cxn modelId="{831048A2-CD1E-42FE-87A5-01C32C5C3E4A}" srcId="{C7DAC610-7F1E-4FEC-AAA4-7389420EE3A8}" destId="{F9025298-A2B1-42C1-B372-5382D6CF752F}" srcOrd="4" destOrd="0" parTransId="{88F1C071-22FA-4CBD-B4EA-8AA5FC4D5D2E}" sibTransId="{01E6008B-B400-438A-A546-2E99CDD2839B}"/>
    <dgm:cxn modelId="{31343896-10A1-47BC-A9F5-DA44EDE39DB7}" srcId="{C7DAC610-7F1E-4FEC-AAA4-7389420EE3A8}" destId="{99C9FE75-C125-4C8F-ADFF-3CA61EBE177E}" srcOrd="3" destOrd="0" parTransId="{32724BD1-8F33-4570-B4F2-9183A4A0E12C}" sibTransId="{66CDB241-713A-408D-A899-EE93859FE0D0}"/>
    <dgm:cxn modelId="{FA072BC0-C552-45CB-8ED2-90AA2BF51527}" type="presOf" srcId="{99C9FE75-C125-4C8F-ADFF-3CA61EBE177E}" destId="{17100111-B7C9-40E6-A2B4-AD946E74FA97}" srcOrd="0" destOrd="0" presId="urn:microsoft.com/office/officeart/2005/8/layout/cycle3"/>
    <dgm:cxn modelId="{2092C6E1-D915-48F0-BAB2-58440A3A8281}" srcId="{C7DAC610-7F1E-4FEC-AAA4-7389420EE3A8}" destId="{F1F9BC77-F547-4527-B28E-136FE14E35AB}" srcOrd="2" destOrd="0" parTransId="{462D1C76-EDA9-4787-82A2-C6EB0AC7FB4A}" sibTransId="{4E68CB10-715C-4F4A-B79A-4F015668C14D}"/>
    <dgm:cxn modelId="{60757B94-221A-4125-8A4E-7048194F4CB1}" srcId="{C7DAC610-7F1E-4FEC-AAA4-7389420EE3A8}" destId="{209D5FF0-5CAC-40B1-A39C-D7096F3F9C80}" srcOrd="0" destOrd="0" parTransId="{A96AAFCD-C3A4-40AA-A190-097135D723B1}" sibTransId="{1A176F44-AD78-43FC-86BC-60FBFE37CABA}"/>
    <dgm:cxn modelId="{5157C8DD-A288-4261-AAD7-03191853FC2F}" type="presOf" srcId="{209D5FF0-5CAC-40B1-A39C-D7096F3F9C80}" destId="{873F9807-B532-49CD-9A90-0F2A085CA9BF}" srcOrd="0" destOrd="0" presId="urn:microsoft.com/office/officeart/2005/8/layout/cycle3"/>
    <dgm:cxn modelId="{2C9D9817-489E-40A2-8B9A-4C0BDF358A79}" type="presOf" srcId="{F1F9BC77-F547-4527-B28E-136FE14E35AB}" destId="{3A1D2A51-D592-4E77-A32E-9A6A47803BA5}" srcOrd="0" destOrd="0" presId="urn:microsoft.com/office/officeart/2005/8/layout/cycle3"/>
    <dgm:cxn modelId="{07EBE4F4-5184-4482-9E62-8E869D670764}" type="presParOf" srcId="{64B9EBCF-E567-4406-B0A7-D0121E18A547}" destId="{726A51F4-99BC-47E2-9A42-FD0C4EA00467}" srcOrd="0" destOrd="0" presId="urn:microsoft.com/office/officeart/2005/8/layout/cycle3"/>
    <dgm:cxn modelId="{A1D212B9-D183-48C1-8168-20F273DE7570}" type="presParOf" srcId="{726A51F4-99BC-47E2-9A42-FD0C4EA00467}" destId="{873F9807-B532-49CD-9A90-0F2A085CA9BF}" srcOrd="0" destOrd="0" presId="urn:microsoft.com/office/officeart/2005/8/layout/cycle3"/>
    <dgm:cxn modelId="{5A59DE78-7462-4BDE-B15D-589C27FA7B0A}" type="presParOf" srcId="{726A51F4-99BC-47E2-9A42-FD0C4EA00467}" destId="{788436E9-0B2F-4F15-AD30-E1F329C2F2FE}" srcOrd="1" destOrd="0" presId="urn:microsoft.com/office/officeart/2005/8/layout/cycle3"/>
    <dgm:cxn modelId="{48A50502-1D0B-414B-BC45-8450E63BB3DD}" type="presParOf" srcId="{726A51F4-99BC-47E2-9A42-FD0C4EA00467}" destId="{4FC08762-ED3F-48D0-B6C9-E3B0AED3BB3B}" srcOrd="2" destOrd="0" presId="urn:microsoft.com/office/officeart/2005/8/layout/cycle3"/>
    <dgm:cxn modelId="{16E7924A-5B1E-4EEF-9ED6-21192548AAF9}" type="presParOf" srcId="{726A51F4-99BC-47E2-9A42-FD0C4EA00467}" destId="{3A1D2A51-D592-4E77-A32E-9A6A47803BA5}" srcOrd="3" destOrd="0" presId="urn:microsoft.com/office/officeart/2005/8/layout/cycle3"/>
    <dgm:cxn modelId="{364766CE-CAC0-4839-9644-584A3D2D2E41}" type="presParOf" srcId="{726A51F4-99BC-47E2-9A42-FD0C4EA00467}" destId="{17100111-B7C9-40E6-A2B4-AD946E74FA97}" srcOrd="4" destOrd="0" presId="urn:microsoft.com/office/officeart/2005/8/layout/cycle3"/>
    <dgm:cxn modelId="{5C788FA2-B6E1-4C7A-B00F-4C6737AFC4EA}" type="presParOf" srcId="{726A51F4-99BC-47E2-9A42-FD0C4EA00467}" destId="{ECCE748A-A315-469A-9DF2-4B7A25FEBDAB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82F337-7E15-4B38-AE62-F3471A1B7D2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04AABB9F-5145-4E29-9745-E3468D6E25FB}">
      <dgm:prSet phldrT="[Text]"/>
      <dgm:spPr/>
      <dgm:t>
        <a:bodyPr/>
        <a:lstStyle/>
        <a:p>
          <a:r>
            <a:rPr lang="it-IT"/>
            <a:t>NDVI da satellite</a:t>
          </a:r>
        </a:p>
      </dgm:t>
    </dgm:pt>
    <dgm:pt modelId="{32389E4F-90A4-48FE-AF56-3337AD11D1CA}" type="parTrans" cxnId="{F858AAB1-2634-407A-B183-E711817A0913}">
      <dgm:prSet/>
      <dgm:spPr/>
      <dgm:t>
        <a:bodyPr/>
        <a:lstStyle/>
        <a:p>
          <a:endParaRPr lang="it-IT"/>
        </a:p>
      </dgm:t>
    </dgm:pt>
    <dgm:pt modelId="{3EF7CFC0-9DA1-48B9-B6A5-EDFB91527D6C}" type="sibTrans" cxnId="{F858AAB1-2634-407A-B183-E711817A0913}">
      <dgm:prSet/>
      <dgm:spPr/>
      <dgm:t>
        <a:bodyPr/>
        <a:lstStyle/>
        <a:p>
          <a:endParaRPr lang="it-IT"/>
        </a:p>
      </dgm:t>
    </dgm:pt>
    <dgm:pt modelId="{C3B30FA8-DB6A-49B0-899A-97E3001749BA}">
      <dgm:prSet phldrT="[Text]"/>
      <dgm:spPr/>
      <dgm:t>
        <a:bodyPr/>
        <a:lstStyle/>
        <a:p>
          <a:r>
            <a:rPr lang="it-IT" dirty="0"/>
            <a:t>Comparazioni di cui </a:t>
          </a:r>
          <a:r>
            <a:rPr lang="it-IT"/>
            <a:t>sopra </a:t>
          </a:r>
          <a:r>
            <a:rPr lang="it-IT" smtClean="0"/>
            <a:t>al punto 1 effettuate </a:t>
          </a:r>
          <a:r>
            <a:rPr lang="it-IT" dirty="0"/>
            <a:t>prima dei trattamenti di fertilizzazione su tutte le particelle sperimentali;</a:t>
          </a:r>
        </a:p>
      </dgm:t>
    </dgm:pt>
    <dgm:pt modelId="{1A99ACAD-6A95-4EAC-ADA1-B0A2404AC815}" type="parTrans" cxnId="{E70B750B-4815-4765-9B5D-790888AD3842}">
      <dgm:prSet/>
      <dgm:spPr/>
      <dgm:t>
        <a:bodyPr/>
        <a:lstStyle/>
        <a:p>
          <a:endParaRPr lang="it-IT"/>
        </a:p>
      </dgm:t>
    </dgm:pt>
    <dgm:pt modelId="{F4DEEF1B-0D26-42E8-83BD-06574C430FFF}" type="sibTrans" cxnId="{E70B750B-4815-4765-9B5D-790888AD3842}">
      <dgm:prSet/>
      <dgm:spPr/>
      <dgm:t>
        <a:bodyPr/>
        <a:lstStyle/>
        <a:p>
          <a:endParaRPr lang="it-IT"/>
        </a:p>
      </dgm:t>
    </dgm:pt>
    <dgm:pt modelId="{1249A673-8880-4E0D-B39D-CCB1452D8A5C}">
      <dgm:prSet phldrT="[Text]"/>
      <dgm:spPr/>
      <dgm:t>
        <a:bodyPr/>
        <a:lstStyle/>
        <a:p>
          <a:r>
            <a:rPr lang="it-IT"/>
            <a:t>Comparazioni di cui sopra al punto 2 effettuate prima dei trattamenti di fertilizzazione su tutte le particelle sperimentali;</a:t>
          </a:r>
        </a:p>
      </dgm:t>
    </dgm:pt>
    <dgm:pt modelId="{B697AFE1-F83C-48CB-8C08-A1315E039781}" type="parTrans" cxnId="{E1728FCA-C341-4157-9AE3-9DF1529D466B}">
      <dgm:prSet/>
      <dgm:spPr/>
      <dgm:t>
        <a:bodyPr/>
        <a:lstStyle/>
        <a:p>
          <a:endParaRPr lang="it-IT"/>
        </a:p>
      </dgm:t>
    </dgm:pt>
    <dgm:pt modelId="{AED81CB3-8D91-4B2F-942B-9CDE665D58A0}" type="sibTrans" cxnId="{E1728FCA-C341-4157-9AE3-9DF1529D466B}">
      <dgm:prSet/>
      <dgm:spPr/>
      <dgm:t>
        <a:bodyPr/>
        <a:lstStyle/>
        <a:p>
          <a:endParaRPr lang="it-IT"/>
        </a:p>
      </dgm:t>
    </dgm:pt>
    <dgm:pt modelId="{86B543B6-23ED-4BDB-BF68-710D53580717}">
      <dgm:prSet phldrT="[Text]"/>
      <dgm:spPr/>
      <dgm:t>
        <a:bodyPr/>
        <a:lstStyle/>
        <a:p>
          <a:r>
            <a:rPr lang="it-IT"/>
            <a:t>Distribuzione da interpolazione</a:t>
          </a:r>
        </a:p>
      </dgm:t>
    </dgm:pt>
    <dgm:pt modelId="{80CFC8A0-7A98-48B7-B75F-BC9F54995C59}" type="parTrans" cxnId="{63432561-6E6B-4822-92C5-3D695C60F750}">
      <dgm:prSet/>
      <dgm:spPr/>
      <dgm:t>
        <a:bodyPr/>
        <a:lstStyle/>
        <a:p>
          <a:endParaRPr lang="it-IT"/>
        </a:p>
      </dgm:t>
    </dgm:pt>
    <dgm:pt modelId="{306F79C3-39E6-470D-9A20-99D3AE7D9C13}" type="sibTrans" cxnId="{63432561-6E6B-4822-92C5-3D695C60F750}">
      <dgm:prSet/>
      <dgm:spPr/>
      <dgm:t>
        <a:bodyPr/>
        <a:lstStyle/>
        <a:p>
          <a:endParaRPr lang="it-IT"/>
        </a:p>
      </dgm:t>
    </dgm:pt>
    <dgm:pt modelId="{EA62FDC5-9E51-47A5-A2C5-2419DB01DFCC}">
      <dgm:prSet phldrT="[Text]"/>
      <dgm:spPr/>
      <dgm:t>
        <a:bodyPr/>
        <a:lstStyle/>
        <a:p>
          <a:r>
            <a:rPr lang="it-IT" dirty="0"/>
            <a:t>Comparazione di cui sopra al punto 3 effettuata prima dei trattamenti di fertilizzazione su tutte le particelle sperimentali;</a:t>
          </a:r>
        </a:p>
      </dgm:t>
    </dgm:pt>
    <dgm:pt modelId="{4DF8592E-DB80-4DF3-8BDF-F0A5D164F9BE}" type="parTrans" cxnId="{C264FDB4-0665-4540-83BF-A5F1048293D6}">
      <dgm:prSet/>
      <dgm:spPr/>
      <dgm:t>
        <a:bodyPr/>
        <a:lstStyle/>
        <a:p>
          <a:endParaRPr lang="it-IT"/>
        </a:p>
      </dgm:t>
    </dgm:pt>
    <dgm:pt modelId="{E7D78299-4E73-4DC6-AFF7-9E884D71EBF2}" type="sibTrans" cxnId="{C264FDB4-0665-4540-83BF-A5F1048293D6}">
      <dgm:prSet/>
      <dgm:spPr/>
      <dgm:t>
        <a:bodyPr/>
        <a:lstStyle/>
        <a:p>
          <a:endParaRPr lang="it-IT"/>
        </a:p>
      </dgm:t>
    </dgm:pt>
    <dgm:pt modelId="{0D1DC881-AB4C-43D6-9059-BAF0B35C46AD}">
      <dgm:prSet phldrT="[Text]"/>
      <dgm:spPr/>
      <dgm:t>
        <a:bodyPr/>
        <a:lstStyle/>
        <a:p>
          <a:r>
            <a:rPr lang="it-IT"/>
            <a:t>NDVI da SAPR</a:t>
          </a:r>
        </a:p>
      </dgm:t>
    </dgm:pt>
    <dgm:pt modelId="{DDF56C0A-2E9E-4CDF-A2BF-5EED11900A2D}" type="parTrans" cxnId="{92A16B7C-C8BC-4B6C-9EE3-DC4F3DFD300D}">
      <dgm:prSet/>
      <dgm:spPr/>
      <dgm:t>
        <a:bodyPr/>
        <a:lstStyle/>
        <a:p>
          <a:endParaRPr lang="it-IT"/>
        </a:p>
      </dgm:t>
    </dgm:pt>
    <dgm:pt modelId="{29C49238-23A5-40DD-AAB2-53E24CD4EC60}" type="sibTrans" cxnId="{92A16B7C-C8BC-4B6C-9EE3-DC4F3DFD300D}">
      <dgm:prSet/>
      <dgm:spPr/>
      <dgm:t>
        <a:bodyPr/>
        <a:lstStyle/>
        <a:p>
          <a:endParaRPr lang="it-IT"/>
        </a:p>
      </dgm:t>
    </dgm:pt>
    <dgm:pt modelId="{9D0A3199-D990-4FEF-9E67-2EC6494D1136}">
      <dgm:prSet/>
      <dgm:spPr/>
      <dgm:t>
        <a:bodyPr/>
        <a:lstStyle/>
        <a:p>
          <a:r>
            <a:rPr lang="it-IT" dirty="0"/>
            <a:t>Realizzazione della mappa di prescrizione e confronto su quelle prodotte sulle altre particelle sperimentali;</a:t>
          </a:r>
        </a:p>
      </dgm:t>
    </dgm:pt>
    <dgm:pt modelId="{A1C0F94E-EF61-4B25-A015-174B0D6D3F38}" type="parTrans" cxnId="{1F84EEDC-5E16-4C03-BC08-CD804463CFEB}">
      <dgm:prSet/>
      <dgm:spPr/>
      <dgm:t>
        <a:bodyPr/>
        <a:lstStyle/>
        <a:p>
          <a:endParaRPr lang="it-IT"/>
        </a:p>
      </dgm:t>
    </dgm:pt>
    <dgm:pt modelId="{65386E73-69FB-4BB1-9567-372DB07DA5A0}" type="sibTrans" cxnId="{1F84EEDC-5E16-4C03-BC08-CD804463CFEB}">
      <dgm:prSet/>
      <dgm:spPr/>
      <dgm:t>
        <a:bodyPr/>
        <a:lstStyle/>
        <a:p>
          <a:endParaRPr lang="it-IT"/>
        </a:p>
      </dgm:t>
    </dgm:pt>
    <dgm:pt modelId="{7003A3B2-8E1B-4C3D-B948-D392CAFF03FD}">
      <dgm:prSet/>
      <dgm:spPr/>
      <dgm:t>
        <a:bodyPr/>
        <a:lstStyle/>
        <a:p>
          <a:r>
            <a:rPr lang="it-IT" dirty="0"/>
            <a:t>Trattamento di fertilizzazione solo della metà delle particelle sperimentali in base alle mappe di prescrizione prodotte mentre per le restanti particelle con metodo tradizionale;</a:t>
          </a:r>
        </a:p>
      </dgm:t>
    </dgm:pt>
    <dgm:pt modelId="{B4696BC6-7487-4766-B020-34EF78D698A5}" type="parTrans" cxnId="{7315D6B0-BA11-47E4-B98A-86E2841AA6F1}">
      <dgm:prSet/>
      <dgm:spPr/>
      <dgm:t>
        <a:bodyPr/>
        <a:lstStyle/>
        <a:p>
          <a:endParaRPr lang="it-IT"/>
        </a:p>
      </dgm:t>
    </dgm:pt>
    <dgm:pt modelId="{2C0D5CAC-35CA-4D0B-B3D2-30E1744F56A4}" type="sibTrans" cxnId="{7315D6B0-BA11-47E4-B98A-86E2841AA6F1}">
      <dgm:prSet/>
      <dgm:spPr/>
      <dgm:t>
        <a:bodyPr/>
        <a:lstStyle/>
        <a:p>
          <a:endParaRPr lang="it-IT"/>
        </a:p>
      </dgm:t>
    </dgm:pt>
    <dgm:pt modelId="{121E0384-B5E4-46BB-96AE-EB880E91E0A3}">
      <dgm:prSet/>
      <dgm:spPr/>
      <dgm:t>
        <a:bodyPr/>
        <a:lstStyle/>
        <a:p>
          <a:r>
            <a:rPr lang="it-IT" dirty="0"/>
            <a:t>Comparazioni di cui sopra al punto 1 effettuate dopo i trattamenti di fertilizzazione su tutte le particelle </a:t>
          </a:r>
          <a:r>
            <a:rPr lang="it-IT" dirty="0" smtClean="0"/>
            <a:t>sperimentali.</a:t>
          </a:r>
          <a:endParaRPr lang="it-IT" dirty="0"/>
        </a:p>
      </dgm:t>
    </dgm:pt>
    <dgm:pt modelId="{2C00B0E6-F1D2-40C1-ACF0-FF52D98E9E73}" type="parTrans" cxnId="{66A4CA36-988F-4E0A-BA16-148933B7117D}">
      <dgm:prSet/>
      <dgm:spPr/>
      <dgm:t>
        <a:bodyPr/>
        <a:lstStyle/>
        <a:p>
          <a:endParaRPr lang="it-IT"/>
        </a:p>
      </dgm:t>
    </dgm:pt>
    <dgm:pt modelId="{06015F9D-C250-4687-ADD0-50FA54C83825}" type="sibTrans" cxnId="{66A4CA36-988F-4E0A-BA16-148933B7117D}">
      <dgm:prSet/>
      <dgm:spPr/>
      <dgm:t>
        <a:bodyPr/>
        <a:lstStyle/>
        <a:p>
          <a:endParaRPr lang="it-IT"/>
        </a:p>
      </dgm:t>
    </dgm:pt>
    <dgm:pt modelId="{8589B610-30F9-40CA-AC12-7840EF2AB7C4}">
      <dgm:prSet/>
      <dgm:spPr/>
      <dgm:t>
        <a:bodyPr/>
        <a:lstStyle/>
        <a:p>
          <a:r>
            <a:rPr lang="it-IT"/>
            <a:t>Realizzazione della mappa di prescrizione e confronto su quelle prodotte sulle altre particelle sperimentali;</a:t>
          </a:r>
        </a:p>
      </dgm:t>
    </dgm:pt>
    <dgm:pt modelId="{9A9F7C1D-C495-4C86-B828-D17689257D56}" type="parTrans" cxnId="{9833DAC5-70EB-4865-8683-FB9D99E54DFA}">
      <dgm:prSet/>
      <dgm:spPr/>
      <dgm:t>
        <a:bodyPr/>
        <a:lstStyle/>
        <a:p>
          <a:endParaRPr lang="it-IT"/>
        </a:p>
      </dgm:t>
    </dgm:pt>
    <dgm:pt modelId="{0627C61F-75D9-4EEC-B818-57988F6C8B67}" type="sibTrans" cxnId="{9833DAC5-70EB-4865-8683-FB9D99E54DFA}">
      <dgm:prSet/>
      <dgm:spPr/>
      <dgm:t>
        <a:bodyPr/>
        <a:lstStyle/>
        <a:p>
          <a:endParaRPr lang="it-IT"/>
        </a:p>
      </dgm:t>
    </dgm:pt>
    <dgm:pt modelId="{0BB69E93-FFFB-4D63-BD94-B1468C3A253F}">
      <dgm:prSet/>
      <dgm:spPr/>
      <dgm:t>
        <a:bodyPr/>
        <a:lstStyle/>
        <a:p>
          <a:r>
            <a:rPr lang="it-IT"/>
            <a:t>Trattamento di fertilizzazione solo della metà delle particelle sperimentali in base alle mappe di prescrizione prodotte mentre per le restanti particelle con metodo tradizionale;</a:t>
          </a:r>
        </a:p>
      </dgm:t>
    </dgm:pt>
    <dgm:pt modelId="{C53D505D-F987-4927-B891-10B1CF23A12C}" type="parTrans" cxnId="{F52880C6-6B1E-4244-B3C1-11D4CC79DC28}">
      <dgm:prSet/>
      <dgm:spPr/>
      <dgm:t>
        <a:bodyPr/>
        <a:lstStyle/>
        <a:p>
          <a:endParaRPr lang="it-IT"/>
        </a:p>
      </dgm:t>
    </dgm:pt>
    <dgm:pt modelId="{167039D1-ACC0-4040-B324-123BD95B8B4B}" type="sibTrans" cxnId="{F52880C6-6B1E-4244-B3C1-11D4CC79DC28}">
      <dgm:prSet/>
      <dgm:spPr/>
      <dgm:t>
        <a:bodyPr/>
        <a:lstStyle/>
        <a:p>
          <a:endParaRPr lang="it-IT"/>
        </a:p>
      </dgm:t>
    </dgm:pt>
    <dgm:pt modelId="{84BE14BF-A608-4DBC-B6AD-5569D55EEA3C}">
      <dgm:prSet/>
      <dgm:spPr/>
      <dgm:t>
        <a:bodyPr/>
        <a:lstStyle/>
        <a:p>
          <a:r>
            <a:rPr lang="it-IT" dirty="0"/>
            <a:t>Comparazioni di cui sopra al punto 2 effettuate dopo i trattamenti di fertilizzazione su tutte le particelle sperimentali;</a:t>
          </a:r>
        </a:p>
      </dgm:t>
    </dgm:pt>
    <dgm:pt modelId="{58983645-10B1-4D89-A095-90C28B239ED1}" type="parTrans" cxnId="{8EC2ECF8-BA8B-4D8E-999E-768034B4B9D2}">
      <dgm:prSet/>
      <dgm:spPr/>
      <dgm:t>
        <a:bodyPr/>
        <a:lstStyle/>
        <a:p>
          <a:endParaRPr lang="it-IT"/>
        </a:p>
      </dgm:t>
    </dgm:pt>
    <dgm:pt modelId="{850D752E-A7F5-4410-BD51-4386F9A1A579}" type="sibTrans" cxnId="{8EC2ECF8-BA8B-4D8E-999E-768034B4B9D2}">
      <dgm:prSet/>
      <dgm:spPr/>
      <dgm:t>
        <a:bodyPr/>
        <a:lstStyle/>
        <a:p>
          <a:endParaRPr lang="it-IT"/>
        </a:p>
      </dgm:t>
    </dgm:pt>
    <dgm:pt modelId="{F8345EC2-179A-43E5-8416-C23B8CD9CF76}">
      <dgm:prSet/>
      <dgm:spPr/>
      <dgm:t>
        <a:bodyPr/>
        <a:lstStyle/>
        <a:p>
          <a:r>
            <a:rPr lang="it-IT"/>
            <a:t>Realizzazione della mappa di prescrizione e confronto su quelle prodotte sulle altre particelle sperimentali;</a:t>
          </a:r>
        </a:p>
      </dgm:t>
    </dgm:pt>
    <dgm:pt modelId="{173B4D6C-A70A-4E0B-AB6F-8AF9C9E19AB8}" type="parTrans" cxnId="{FA82BA2A-48AB-4477-A2E6-53AEF5C00EF5}">
      <dgm:prSet/>
      <dgm:spPr/>
      <dgm:t>
        <a:bodyPr/>
        <a:lstStyle/>
        <a:p>
          <a:endParaRPr lang="it-IT"/>
        </a:p>
      </dgm:t>
    </dgm:pt>
    <dgm:pt modelId="{42B54B03-87EE-4CF3-A975-CF468851F7FF}" type="sibTrans" cxnId="{FA82BA2A-48AB-4477-A2E6-53AEF5C00EF5}">
      <dgm:prSet/>
      <dgm:spPr/>
      <dgm:t>
        <a:bodyPr/>
        <a:lstStyle/>
        <a:p>
          <a:endParaRPr lang="it-IT"/>
        </a:p>
      </dgm:t>
    </dgm:pt>
    <dgm:pt modelId="{593A03AA-45D2-405A-AB12-597B7F361FB9}">
      <dgm:prSet/>
      <dgm:spPr/>
      <dgm:t>
        <a:bodyPr/>
        <a:lstStyle/>
        <a:p>
          <a:r>
            <a:rPr lang="it-IT"/>
            <a:t>Trattamento di fertilizzazione solo della metà delle particelle sperimentali in base alle mappe di prescrizione prodotte mentre per le restanti particelle con metodo tradizionale;</a:t>
          </a:r>
        </a:p>
      </dgm:t>
    </dgm:pt>
    <dgm:pt modelId="{AD40BEED-D524-4347-B20C-1046F8C53CFD}" type="parTrans" cxnId="{E701FBCE-E1C8-4A5D-8394-205C84CF3EDF}">
      <dgm:prSet/>
      <dgm:spPr/>
      <dgm:t>
        <a:bodyPr/>
        <a:lstStyle/>
        <a:p>
          <a:endParaRPr lang="it-IT"/>
        </a:p>
      </dgm:t>
    </dgm:pt>
    <dgm:pt modelId="{E98E7DE8-064B-4A79-A0B0-0726996A8938}" type="sibTrans" cxnId="{E701FBCE-E1C8-4A5D-8394-205C84CF3EDF}">
      <dgm:prSet/>
      <dgm:spPr/>
      <dgm:t>
        <a:bodyPr/>
        <a:lstStyle/>
        <a:p>
          <a:endParaRPr lang="it-IT"/>
        </a:p>
      </dgm:t>
    </dgm:pt>
    <dgm:pt modelId="{4B749DEE-0E79-466F-9823-8FC778ECD4FD}">
      <dgm:prSet/>
      <dgm:spPr/>
      <dgm:t>
        <a:bodyPr/>
        <a:lstStyle/>
        <a:p>
          <a:r>
            <a:rPr lang="it-IT" dirty="0"/>
            <a:t>Comparazione di cui sopra al punto 3 effettuate dopo i trattamenti di fertilizzazione su tutte le particelle sperimentali.</a:t>
          </a:r>
        </a:p>
      </dgm:t>
    </dgm:pt>
    <dgm:pt modelId="{B8663EED-C92A-40E0-9A8C-6965173423A8}" type="parTrans" cxnId="{2166F8D2-F42B-466B-8E65-932114350A0F}">
      <dgm:prSet/>
      <dgm:spPr/>
      <dgm:t>
        <a:bodyPr/>
        <a:lstStyle/>
        <a:p>
          <a:endParaRPr lang="it-IT"/>
        </a:p>
      </dgm:t>
    </dgm:pt>
    <dgm:pt modelId="{050AF2C6-D2A0-487A-8EE6-95D84609945A}" type="sibTrans" cxnId="{2166F8D2-F42B-466B-8E65-932114350A0F}">
      <dgm:prSet/>
      <dgm:spPr/>
      <dgm:t>
        <a:bodyPr/>
        <a:lstStyle/>
        <a:p>
          <a:endParaRPr lang="it-IT"/>
        </a:p>
      </dgm:t>
    </dgm:pt>
    <dgm:pt modelId="{C4FE50EF-2388-4595-915A-24AB2AC4D9DE}" type="pres">
      <dgm:prSet presAssocID="{2A82F337-7E15-4B38-AE62-F3471A1B7D2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E981D83-49E1-4EE6-B6AC-38114743E509}" type="pres">
      <dgm:prSet presAssocID="{2A82F337-7E15-4B38-AE62-F3471A1B7D23}" presName="arrow" presStyleLbl="bgShp" presStyleIdx="0" presStyleCnt="1"/>
      <dgm:spPr/>
    </dgm:pt>
    <dgm:pt modelId="{0A0763DC-5538-4A47-87D0-F3BE0B412D73}" type="pres">
      <dgm:prSet presAssocID="{2A82F337-7E15-4B38-AE62-F3471A1B7D23}" presName="points" presStyleCnt="0"/>
      <dgm:spPr/>
    </dgm:pt>
    <dgm:pt modelId="{8F7B7576-E47C-4CBC-BBCC-F9016943DF04}" type="pres">
      <dgm:prSet presAssocID="{04AABB9F-5145-4E29-9745-E3468D6E25FB}" presName="compositeA" presStyleCnt="0"/>
      <dgm:spPr/>
    </dgm:pt>
    <dgm:pt modelId="{E65EE5BD-5883-47B6-A1A5-51C349565D9D}" type="pres">
      <dgm:prSet presAssocID="{04AABB9F-5145-4E29-9745-E3468D6E25FB}" presName="text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11230A-DCED-4537-A055-6DFD932E455A}" type="pres">
      <dgm:prSet presAssocID="{04AABB9F-5145-4E29-9745-E3468D6E25FB}" presName="circleA" presStyleLbl="node1" presStyleIdx="0" presStyleCnt="3"/>
      <dgm:spPr/>
    </dgm:pt>
    <dgm:pt modelId="{FF2FB5C9-300D-4680-80FD-297B591D3CA0}" type="pres">
      <dgm:prSet presAssocID="{04AABB9F-5145-4E29-9745-E3468D6E25FB}" presName="spaceA" presStyleCnt="0"/>
      <dgm:spPr/>
    </dgm:pt>
    <dgm:pt modelId="{6AA55DB3-70C5-4014-9DA6-719E30D36DA7}" type="pres">
      <dgm:prSet presAssocID="{3EF7CFC0-9DA1-48B9-B6A5-EDFB91527D6C}" presName="space" presStyleCnt="0"/>
      <dgm:spPr/>
    </dgm:pt>
    <dgm:pt modelId="{F57857B3-12FA-48F7-B72D-884E06DFDF5E}" type="pres">
      <dgm:prSet presAssocID="{0D1DC881-AB4C-43D6-9059-BAF0B35C46AD}" presName="compositeB" presStyleCnt="0"/>
      <dgm:spPr/>
    </dgm:pt>
    <dgm:pt modelId="{5C673E5A-4C5C-4C31-8F65-514117B41D71}" type="pres">
      <dgm:prSet presAssocID="{0D1DC881-AB4C-43D6-9059-BAF0B35C46AD}" presName="text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F4020DF-A7C3-4B4F-A9AD-C5C85B523DF8}" type="pres">
      <dgm:prSet presAssocID="{0D1DC881-AB4C-43D6-9059-BAF0B35C46AD}" presName="circleB" presStyleLbl="node1" presStyleIdx="1" presStyleCnt="3"/>
      <dgm:spPr/>
    </dgm:pt>
    <dgm:pt modelId="{F43672C5-2BE4-4F82-9047-E1B4997ABC5A}" type="pres">
      <dgm:prSet presAssocID="{0D1DC881-AB4C-43D6-9059-BAF0B35C46AD}" presName="spaceB" presStyleCnt="0"/>
      <dgm:spPr/>
    </dgm:pt>
    <dgm:pt modelId="{5C6A3F78-59EF-417B-BE65-D668F1BCBFD8}" type="pres">
      <dgm:prSet presAssocID="{29C49238-23A5-40DD-AAB2-53E24CD4EC60}" presName="space" presStyleCnt="0"/>
      <dgm:spPr/>
    </dgm:pt>
    <dgm:pt modelId="{CCA6C7CB-9371-4C10-A4F9-72C9A554FBFA}" type="pres">
      <dgm:prSet presAssocID="{86B543B6-23ED-4BDB-BF68-710D53580717}" presName="compositeA" presStyleCnt="0"/>
      <dgm:spPr/>
    </dgm:pt>
    <dgm:pt modelId="{1681BF85-3330-41A2-AA8E-82D9ED5400F5}" type="pres">
      <dgm:prSet presAssocID="{86B543B6-23ED-4BDB-BF68-710D53580717}" presName="textA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224AF04-B6F3-4CD2-95DF-5350FA828BF2}" type="pres">
      <dgm:prSet presAssocID="{86B543B6-23ED-4BDB-BF68-710D53580717}" presName="circleA" presStyleLbl="node1" presStyleIdx="2" presStyleCnt="3"/>
      <dgm:spPr/>
    </dgm:pt>
    <dgm:pt modelId="{DD2941D1-0CB7-4F7E-AA64-8DD7DB9546BE}" type="pres">
      <dgm:prSet presAssocID="{86B543B6-23ED-4BDB-BF68-710D53580717}" presName="spaceA" presStyleCnt="0"/>
      <dgm:spPr/>
    </dgm:pt>
  </dgm:ptLst>
  <dgm:cxnLst>
    <dgm:cxn modelId="{D4B9FE0C-E66C-4B03-96A7-7039DB2ECB50}" type="presOf" srcId="{EA62FDC5-9E51-47A5-A2C5-2419DB01DFCC}" destId="{1681BF85-3330-41A2-AA8E-82D9ED5400F5}" srcOrd="0" destOrd="1" presId="urn:microsoft.com/office/officeart/2005/8/layout/hProcess11"/>
    <dgm:cxn modelId="{E1728FCA-C341-4157-9AE3-9DF1529D466B}" srcId="{0D1DC881-AB4C-43D6-9059-BAF0B35C46AD}" destId="{1249A673-8880-4E0D-B39D-CCB1452D8A5C}" srcOrd="0" destOrd="0" parTransId="{B697AFE1-F83C-48CB-8C08-A1315E039781}" sibTransId="{AED81CB3-8D91-4B2F-942B-9CDE665D58A0}"/>
    <dgm:cxn modelId="{9833DAC5-70EB-4865-8683-FB9D99E54DFA}" srcId="{0D1DC881-AB4C-43D6-9059-BAF0B35C46AD}" destId="{8589B610-30F9-40CA-AC12-7840EF2AB7C4}" srcOrd="1" destOrd="0" parTransId="{9A9F7C1D-C495-4C86-B828-D17689257D56}" sibTransId="{0627C61F-75D9-4EEC-B818-57988F6C8B67}"/>
    <dgm:cxn modelId="{1F84EEDC-5E16-4C03-BC08-CD804463CFEB}" srcId="{04AABB9F-5145-4E29-9745-E3468D6E25FB}" destId="{9D0A3199-D990-4FEF-9E67-2EC6494D1136}" srcOrd="1" destOrd="0" parTransId="{A1C0F94E-EF61-4B25-A015-174B0D6D3F38}" sibTransId="{65386E73-69FB-4BB1-9567-372DB07DA5A0}"/>
    <dgm:cxn modelId="{F52880C6-6B1E-4244-B3C1-11D4CC79DC28}" srcId="{0D1DC881-AB4C-43D6-9059-BAF0B35C46AD}" destId="{0BB69E93-FFFB-4D63-BD94-B1468C3A253F}" srcOrd="2" destOrd="0" parTransId="{C53D505D-F987-4927-B891-10B1CF23A12C}" sibTransId="{167039D1-ACC0-4040-B324-123BD95B8B4B}"/>
    <dgm:cxn modelId="{E70B750B-4815-4765-9B5D-790888AD3842}" srcId="{04AABB9F-5145-4E29-9745-E3468D6E25FB}" destId="{C3B30FA8-DB6A-49B0-899A-97E3001749BA}" srcOrd="0" destOrd="0" parTransId="{1A99ACAD-6A95-4EAC-ADA1-B0A2404AC815}" sibTransId="{F4DEEF1B-0D26-42E8-83BD-06574C430FFF}"/>
    <dgm:cxn modelId="{35A3F605-888F-458E-978E-833E2C9078CC}" type="presOf" srcId="{86B543B6-23ED-4BDB-BF68-710D53580717}" destId="{1681BF85-3330-41A2-AA8E-82D9ED5400F5}" srcOrd="0" destOrd="0" presId="urn:microsoft.com/office/officeart/2005/8/layout/hProcess11"/>
    <dgm:cxn modelId="{5F20876E-6D09-4EED-8855-E0D055BE6EC1}" type="presOf" srcId="{9D0A3199-D990-4FEF-9E67-2EC6494D1136}" destId="{E65EE5BD-5883-47B6-A1A5-51C349565D9D}" srcOrd="0" destOrd="2" presId="urn:microsoft.com/office/officeart/2005/8/layout/hProcess11"/>
    <dgm:cxn modelId="{4EBF6299-C8DB-49E9-B287-65B016C8A19D}" type="presOf" srcId="{1249A673-8880-4E0D-B39D-CCB1452D8A5C}" destId="{5C673E5A-4C5C-4C31-8F65-514117B41D71}" srcOrd="0" destOrd="1" presId="urn:microsoft.com/office/officeart/2005/8/layout/hProcess11"/>
    <dgm:cxn modelId="{FCFB2C56-4E9C-4C79-84A5-D27947354203}" type="presOf" srcId="{2A82F337-7E15-4B38-AE62-F3471A1B7D23}" destId="{C4FE50EF-2388-4595-915A-24AB2AC4D9DE}" srcOrd="0" destOrd="0" presId="urn:microsoft.com/office/officeart/2005/8/layout/hProcess11"/>
    <dgm:cxn modelId="{8872ACE6-5F30-47CC-921F-F90DB8BEDF5C}" type="presOf" srcId="{7003A3B2-8E1B-4C3D-B948-D392CAFF03FD}" destId="{E65EE5BD-5883-47B6-A1A5-51C349565D9D}" srcOrd="0" destOrd="3" presId="urn:microsoft.com/office/officeart/2005/8/layout/hProcess11"/>
    <dgm:cxn modelId="{66A4CA36-988F-4E0A-BA16-148933B7117D}" srcId="{04AABB9F-5145-4E29-9745-E3468D6E25FB}" destId="{121E0384-B5E4-46BB-96AE-EB880E91E0A3}" srcOrd="3" destOrd="0" parTransId="{2C00B0E6-F1D2-40C1-ACF0-FF52D98E9E73}" sibTransId="{06015F9D-C250-4687-ADD0-50FA54C83825}"/>
    <dgm:cxn modelId="{586014EF-AED4-4E0C-8B52-A48E1E9EA47F}" type="presOf" srcId="{8589B610-30F9-40CA-AC12-7840EF2AB7C4}" destId="{5C673E5A-4C5C-4C31-8F65-514117B41D71}" srcOrd="0" destOrd="2" presId="urn:microsoft.com/office/officeart/2005/8/layout/hProcess11"/>
    <dgm:cxn modelId="{2166F8D2-F42B-466B-8E65-932114350A0F}" srcId="{86B543B6-23ED-4BDB-BF68-710D53580717}" destId="{4B749DEE-0E79-466F-9823-8FC778ECD4FD}" srcOrd="3" destOrd="0" parTransId="{B8663EED-C92A-40E0-9A8C-6965173423A8}" sibTransId="{050AF2C6-D2A0-487A-8EE6-95D84609945A}"/>
    <dgm:cxn modelId="{C264FDB4-0665-4540-83BF-A5F1048293D6}" srcId="{86B543B6-23ED-4BDB-BF68-710D53580717}" destId="{EA62FDC5-9E51-47A5-A2C5-2419DB01DFCC}" srcOrd="0" destOrd="0" parTransId="{4DF8592E-DB80-4DF3-8BDF-F0A5D164F9BE}" sibTransId="{E7D78299-4E73-4DC6-AFF7-9E884D71EBF2}"/>
    <dgm:cxn modelId="{63432561-6E6B-4822-92C5-3D695C60F750}" srcId="{2A82F337-7E15-4B38-AE62-F3471A1B7D23}" destId="{86B543B6-23ED-4BDB-BF68-710D53580717}" srcOrd="2" destOrd="0" parTransId="{80CFC8A0-7A98-48B7-B75F-BC9F54995C59}" sibTransId="{306F79C3-39E6-470D-9A20-99D3AE7D9C13}"/>
    <dgm:cxn modelId="{0B303DB4-F316-4F92-AC47-65E668B7383F}" type="presOf" srcId="{04AABB9F-5145-4E29-9745-E3468D6E25FB}" destId="{E65EE5BD-5883-47B6-A1A5-51C349565D9D}" srcOrd="0" destOrd="0" presId="urn:microsoft.com/office/officeart/2005/8/layout/hProcess11"/>
    <dgm:cxn modelId="{16A95EFE-FDB1-4E54-B487-B9B6DB850D9E}" type="presOf" srcId="{593A03AA-45D2-405A-AB12-597B7F361FB9}" destId="{1681BF85-3330-41A2-AA8E-82D9ED5400F5}" srcOrd="0" destOrd="3" presId="urn:microsoft.com/office/officeart/2005/8/layout/hProcess11"/>
    <dgm:cxn modelId="{92A16B7C-C8BC-4B6C-9EE3-DC4F3DFD300D}" srcId="{2A82F337-7E15-4B38-AE62-F3471A1B7D23}" destId="{0D1DC881-AB4C-43D6-9059-BAF0B35C46AD}" srcOrd="1" destOrd="0" parTransId="{DDF56C0A-2E9E-4CDF-A2BF-5EED11900A2D}" sibTransId="{29C49238-23A5-40DD-AAB2-53E24CD4EC60}"/>
    <dgm:cxn modelId="{8EC2ECF8-BA8B-4D8E-999E-768034B4B9D2}" srcId="{0D1DC881-AB4C-43D6-9059-BAF0B35C46AD}" destId="{84BE14BF-A608-4DBC-B6AD-5569D55EEA3C}" srcOrd="3" destOrd="0" parTransId="{58983645-10B1-4D89-A095-90C28B239ED1}" sibTransId="{850D752E-A7F5-4410-BD51-4386F9A1A579}"/>
    <dgm:cxn modelId="{E701FBCE-E1C8-4A5D-8394-205C84CF3EDF}" srcId="{86B543B6-23ED-4BDB-BF68-710D53580717}" destId="{593A03AA-45D2-405A-AB12-597B7F361FB9}" srcOrd="2" destOrd="0" parTransId="{AD40BEED-D524-4347-B20C-1046F8C53CFD}" sibTransId="{E98E7DE8-064B-4A79-A0B0-0726996A8938}"/>
    <dgm:cxn modelId="{0E3E0383-CC41-4B4F-B3B0-C5C13DF5A3A9}" type="presOf" srcId="{84BE14BF-A608-4DBC-B6AD-5569D55EEA3C}" destId="{5C673E5A-4C5C-4C31-8F65-514117B41D71}" srcOrd="0" destOrd="4" presId="urn:microsoft.com/office/officeart/2005/8/layout/hProcess11"/>
    <dgm:cxn modelId="{F858AAB1-2634-407A-B183-E711817A0913}" srcId="{2A82F337-7E15-4B38-AE62-F3471A1B7D23}" destId="{04AABB9F-5145-4E29-9745-E3468D6E25FB}" srcOrd="0" destOrd="0" parTransId="{32389E4F-90A4-48FE-AF56-3337AD11D1CA}" sibTransId="{3EF7CFC0-9DA1-48B9-B6A5-EDFB91527D6C}"/>
    <dgm:cxn modelId="{52098C73-CE79-4188-B416-80081BFC41E9}" type="presOf" srcId="{C3B30FA8-DB6A-49B0-899A-97E3001749BA}" destId="{E65EE5BD-5883-47B6-A1A5-51C349565D9D}" srcOrd="0" destOrd="1" presId="urn:microsoft.com/office/officeart/2005/8/layout/hProcess11"/>
    <dgm:cxn modelId="{D1DF5202-D01E-42D3-9D0E-E59D99C8DE8D}" type="presOf" srcId="{0BB69E93-FFFB-4D63-BD94-B1468C3A253F}" destId="{5C673E5A-4C5C-4C31-8F65-514117B41D71}" srcOrd="0" destOrd="3" presId="urn:microsoft.com/office/officeart/2005/8/layout/hProcess11"/>
    <dgm:cxn modelId="{33B428AA-9344-46FB-B18B-D2D8BEA09B8A}" type="presOf" srcId="{0D1DC881-AB4C-43D6-9059-BAF0B35C46AD}" destId="{5C673E5A-4C5C-4C31-8F65-514117B41D71}" srcOrd="0" destOrd="0" presId="urn:microsoft.com/office/officeart/2005/8/layout/hProcess11"/>
    <dgm:cxn modelId="{72D306E5-FD00-4CFD-887F-5D0568DB7FA5}" type="presOf" srcId="{121E0384-B5E4-46BB-96AE-EB880E91E0A3}" destId="{E65EE5BD-5883-47B6-A1A5-51C349565D9D}" srcOrd="0" destOrd="4" presId="urn:microsoft.com/office/officeart/2005/8/layout/hProcess11"/>
    <dgm:cxn modelId="{A8851DF7-820B-45A8-8F84-4758EA13FCD8}" type="presOf" srcId="{4B749DEE-0E79-466F-9823-8FC778ECD4FD}" destId="{1681BF85-3330-41A2-AA8E-82D9ED5400F5}" srcOrd="0" destOrd="4" presId="urn:microsoft.com/office/officeart/2005/8/layout/hProcess11"/>
    <dgm:cxn modelId="{D205639C-A30C-4AC8-BF5B-23B3A1967440}" type="presOf" srcId="{F8345EC2-179A-43E5-8416-C23B8CD9CF76}" destId="{1681BF85-3330-41A2-AA8E-82D9ED5400F5}" srcOrd="0" destOrd="2" presId="urn:microsoft.com/office/officeart/2005/8/layout/hProcess11"/>
    <dgm:cxn modelId="{7315D6B0-BA11-47E4-B98A-86E2841AA6F1}" srcId="{04AABB9F-5145-4E29-9745-E3468D6E25FB}" destId="{7003A3B2-8E1B-4C3D-B948-D392CAFF03FD}" srcOrd="2" destOrd="0" parTransId="{B4696BC6-7487-4766-B020-34EF78D698A5}" sibTransId="{2C0D5CAC-35CA-4D0B-B3D2-30E1744F56A4}"/>
    <dgm:cxn modelId="{FA82BA2A-48AB-4477-A2E6-53AEF5C00EF5}" srcId="{86B543B6-23ED-4BDB-BF68-710D53580717}" destId="{F8345EC2-179A-43E5-8416-C23B8CD9CF76}" srcOrd="1" destOrd="0" parTransId="{173B4D6C-A70A-4E0B-AB6F-8AF9C9E19AB8}" sibTransId="{42B54B03-87EE-4CF3-A975-CF468851F7FF}"/>
    <dgm:cxn modelId="{8FBF5524-DE78-406A-83A7-8C5DDE46AD54}" type="presParOf" srcId="{C4FE50EF-2388-4595-915A-24AB2AC4D9DE}" destId="{2E981D83-49E1-4EE6-B6AC-38114743E509}" srcOrd="0" destOrd="0" presId="urn:microsoft.com/office/officeart/2005/8/layout/hProcess11"/>
    <dgm:cxn modelId="{07BDD952-FDBF-44B9-83E9-8FC774A79149}" type="presParOf" srcId="{C4FE50EF-2388-4595-915A-24AB2AC4D9DE}" destId="{0A0763DC-5538-4A47-87D0-F3BE0B412D73}" srcOrd="1" destOrd="0" presId="urn:microsoft.com/office/officeart/2005/8/layout/hProcess11"/>
    <dgm:cxn modelId="{FA137A30-7CA2-4113-946F-4B7EE0D63D2F}" type="presParOf" srcId="{0A0763DC-5538-4A47-87D0-F3BE0B412D73}" destId="{8F7B7576-E47C-4CBC-BBCC-F9016943DF04}" srcOrd="0" destOrd="0" presId="urn:microsoft.com/office/officeart/2005/8/layout/hProcess11"/>
    <dgm:cxn modelId="{72F2EB48-D456-492C-8C05-695B3379FFD1}" type="presParOf" srcId="{8F7B7576-E47C-4CBC-BBCC-F9016943DF04}" destId="{E65EE5BD-5883-47B6-A1A5-51C349565D9D}" srcOrd="0" destOrd="0" presId="urn:microsoft.com/office/officeart/2005/8/layout/hProcess11"/>
    <dgm:cxn modelId="{1C60423C-425F-4585-BA39-93AE4EC8F2AC}" type="presParOf" srcId="{8F7B7576-E47C-4CBC-BBCC-F9016943DF04}" destId="{3E11230A-DCED-4537-A055-6DFD932E455A}" srcOrd="1" destOrd="0" presId="urn:microsoft.com/office/officeart/2005/8/layout/hProcess11"/>
    <dgm:cxn modelId="{F13BB147-3D4E-4115-90E5-6B0F8CF3757E}" type="presParOf" srcId="{8F7B7576-E47C-4CBC-BBCC-F9016943DF04}" destId="{FF2FB5C9-300D-4680-80FD-297B591D3CA0}" srcOrd="2" destOrd="0" presId="urn:microsoft.com/office/officeart/2005/8/layout/hProcess11"/>
    <dgm:cxn modelId="{48C53B07-FDDD-4FA9-8DB9-86B2FC7B7697}" type="presParOf" srcId="{0A0763DC-5538-4A47-87D0-F3BE0B412D73}" destId="{6AA55DB3-70C5-4014-9DA6-719E30D36DA7}" srcOrd="1" destOrd="0" presId="urn:microsoft.com/office/officeart/2005/8/layout/hProcess11"/>
    <dgm:cxn modelId="{40C56D33-BF73-4C64-B3E5-04592488B23F}" type="presParOf" srcId="{0A0763DC-5538-4A47-87D0-F3BE0B412D73}" destId="{F57857B3-12FA-48F7-B72D-884E06DFDF5E}" srcOrd="2" destOrd="0" presId="urn:microsoft.com/office/officeart/2005/8/layout/hProcess11"/>
    <dgm:cxn modelId="{A1698CA0-6AC5-4864-9EEE-5A3731643469}" type="presParOf" srcId="{F57857B3-12FA-48F7-B72D-884E06DFDF5E}" destId="{5C673E5A-4C5C-4C31-8F65-514117B41D71}" srcOrd="0" destOrd="0" presId="urn:microsoft.com/office/officeart/2005/8/layout/hProcess11"/>
    <dgm:cxn modelId="{C56B1AD0-74B0-4AE5-9F33-E0BA37E2DB8C}" type="presParOf" srcId="{F57857B3-12FA-48F7-B72D-884E06DFDF5E}" destId="{AF4020DF-A7C3-4B4F-A9AD-C5C85B523DF8}" srcOrd="1" destOrd="0" presId="urn:microsoft.com/office/officeart/2005/8/layout/hProcess11"/>
    <dgm:cxn modelId="{A4A1131C-2C46-41C1-8D19-C8078BAD1CA6}" type="presParOf" srcId="{F57857B3-12FA-48F7-B72D-884E06DFDF5E}" destId="{F43672C5-2BE4-4F82-9047-E1B4997ABC5A}" srcOrd="2" destOrd="0" presId="urn:microsoft.com/office/officeart/2005/8/layout/hProcess11"/>
    <dgm:cxn modelId="{4D2E7CEB-06A5-4481-A9D6-D6C8A3BACF50}" type="presParOf" srcId="{0A0763DC-5538-4A47-87D0-F3BE0B412D73}" destId="{5C6A3F78-59EF-417B-BE65-D668F1BCBFD8}" srcOrd="3" destOrd="0" presId="urn:microsoft.com/office/officeart/2005/8/layout/hProcess11"/>
    <dgm:cxn modelId="{43EB6957-D0F0-4FE7-9C41-4A52B2A08EC0}" type="presParOf" srcId="{0A0763DC-5538-4A47-87D0-F3BE0B412D73}" destId="{CCA6C7CB-9371-4C10-A4F9-72C9A554FBFA}" srcOrd="4" destOrd="0" presId="urn:microsoft.com/office/officeart/2005/8/layout/hProcess11"/>
    <dgm:cxn modelId="{096918C6-7FA1-4705-A93F-CD164A95176F}" type="presParOf" srcId="{CCA6C7CB-9371-4C10-A4F9-72C9A554FBFA}" destId="{1681BF85-3330-41A2-AA8E-82D9ED5400F5}" srcOrd="0" destOrd="0" presId="urn:microsoft.com/office/officeart/2005/8/layout/hProcess11"/>
    <dgm:cxn modelId="{30D776EA-CB40-4A5B-9162-BED78D47526E}" type="presParOf" srcId="{CCA6C7CB-9371-4C10-A4F9-72C9A554FBFA}" destId="{2224AF04-B6F3-4CD2-95DF-5350FA828BF2}" srcOrd="1" destOrd="0" presId="urn:microsoft.com/office/officeart/2005/8/layout/hProcess11"/>
    <dgm:cxn modelId="{B8FB096B-1325-46F0-B42C-984BCDDF5465}" type="presParOf" srcId="{CCA6C7CB-9371-4C10-A4F9-72C9A554FBFA}" destId="{DD2941D1-0CB7-4F7E-AA64-8DD7DB9546B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1/27/2015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1/27/2015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87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2057400"/>
            <a:ext cx="2484485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12398" y="0"/>
            <a:ext cx="5029200" cy="59570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511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2"/>
          <a:stretch/>
        </p:blipFill>
        <p:spPr>
          <a:xfrm>
            <a:off x="9958191" y="2057400"/>
            <a:ext cx="2234127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7596" y="2892237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7596" y="5406946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378392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78392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79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79" y="3446396"/>
            <a:ext cx="4155622" cy="2535303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6680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6680" y="3446397"/>
            <a:ext cx="4155622" cy="2535304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July 22, 2012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/>
              <a:t>Footer text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CD8D479-8942-46E8-A226-A4E01F7A105C}" type="slidenum">
              <a:rPr/>
              <a:pPr/>
              <a:t>‹N›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101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July 22, 2012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dirty="0"/>
              <a:t>Footer text here</a:t>
            </a:r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emf"/><Relationship Id="rId3" Type="http://schemas.openxmlformats.org/officeDocument/2006/relationships/diagramLayout" Target="../diagrams/layout2.xml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21.emf"/><Relationship Id="rId5" Type="http://schemas.openxmlformats.org/officeDocument/2006/relationships/diagramColors" Target="../diagrams/colors2.xml"/><Relationship Id="rId10" Type="http://schemas.openxmlformats.org/officeDocument/2006/relationships/image" Target="../media/image20.emf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S.I.G.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Sistema Informativo Geografico a supporto della </a:t>
            </a:r>
            <a:r>
              <a:rPr lang="it-IT" i="1" dirty="0" err="1"/>
              <a:t>precision</a:t>
            </a:r>
            <a:r>
              <a:rPr lang="it-IT" i="1" dirty="0"/>
              <a:t> </a:t>
            </a:r>
            <a:r>
              <a:rPr lang="it-IT" i="1" dirty="0" err="1"/>
              <a:t>farming</a:t>
            </a:r>
            <a:r>
              <a:rPr lang="it-IT" i="1" dirty="0"/>
              <a:t> 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2853463" y="178222"/>
            <a:ext cx="4748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Piano di Sviluppo Rurale per l’Umbria 2007/2013</a:t>
            </a:r>
          </a:p>
          <a:p>
            <a:r>
              <a:rPr lang="it-IT" sz="1400" dirty="0"/>
              <a:t> Asse 1</a:t>
            </a:r>
          </a:p>
          <a:p>
            <a:endParaRPr lang="it-IT" sz="1400" dirty="0"/>
          </a:p>
          <a:p>
            <a:r>
              <a:rPr lang="it-IT" sz="1400" dirty="0"/>
              <a:t> Misura 1.2.4. </a:t>
            </a:r>
          </a:p>
          <a:p>
            <a:r>
              <a:rPr lang="it-IT" sz="1400" dirty="0"/>
              <a:t>“Cooperazione per lo sviluppo di nuovi prodotti, processi </a:t>
            </a:r>
          </a:p>
          <a:p>
            <a:r>
              <a:rPr lang="it-IT" sz="1400" dirty="0"/>
              <a:t>e tecnologie nei settori agricolo e alimentare e in quello forestale"</a:t>
            </a:r>
          </a:p>
        </p:txBody>
      </p:sp>
      <p:pic>
        <p:nvPicPr>
          <p:cNvPr id="1026" name="Picture 2" descr="Immagine ok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220080"/>
            <a:ext cx="1210962" cy="4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42" y="707048"/>
            <a:ext cx="1210962" cy="651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6527" y="194895"/>
            <a:ext cx="966931" cy="1617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333" y="268897"/>
            <a:ext cx="4059054" cy="14696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30651" y="1428580"/>
            <a:ext cx="11692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/>
              <a:t>BLASI LUCA</a:t>
            </a:r>
            <a:endParaRPr lang="it-IT" sz="1400" b="1" dirty="0"/>
          </a:p>
        </p:txBody>
      </p:sp>
      <p:pic>
        <p:nvPicPr>
          <p:cNvPr id="9" name="Picture 2" descr="http://www.fritegotto.it/indi/_pics/6/3/3A_663122382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933" y="165166"/>
            <a:ext cx="746125" cy="99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l’NDVI ottenuto da immagini multispettrali acquisite da SAPR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0477" y="1565275"/>
            <a:ext cx="6551045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8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le mappe di distribuzione realizzate dal DSS grazie ai metodi d’interpolazione spaziale con metodi di stima locale deterministici e stocastici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1360" y="1565275"/>
            <a:ext cx="6269280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24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400" dirty="0"/>
              <a:t>Realizzazione della mappa di prescrizione e confronto con quelle prodotte per le altre particelle sperimentali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3217" y="1565275"/>
            <a:ext cx="5965565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Trattamento di fertilizzazione solo della metà delle particelle sperimentali in base alle mappe di prescrizione prodotte mentre per le restanti particelle con metodo tradizionale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937" y="1747044"/>
            <a:ext cx="55721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44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l’NDVI ottenuto da immagini multispettrali acquisite da satellite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6058" y="1565275"/>
            <a:ext cx="7379883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6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l’NDVI ottenuto da immagini multispettrali acquisite da SAPR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022" y="1565275"/>
            <a:ext cx="7335955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48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le mappe di distribuzione realizzate dal DSS grazie ai metodi d’interpolazione spaziale con metodi di stima locale deterministici e stocastici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626" y="1565275"/>
            <a:ext cx="6782748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9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Risultati attesi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L’applicazione delle tecniche di Precision </a:t>
            </a:r>
            <a:r>
              <a:rPr lang="it-IT" dirty="0" err="1"/>
              <a:t>Farming</a:t>
            </a:r>
            <a:r>
              <a:rPr lang="it-IT" dirty="0"/>
              <a:t> alla gestione delle colture, basate sulla gestione eterogenea degli appezzamenti, permetterà di migliorare la produzione agricola, minimizzare i danni ambientali per un uso più contenuto dei prodotti, elevare gli standard qualitativi della produzione e ottenere un risparmio economico conseguente alla razionalizzazione delle operazioni colturali</a:t>
            </a:r>
            <a:r>
              <a:rPr lang="it-IT" dirty="0" smtClean="0"/>
              <a:t>.</a:t>
            </a:r>
          </a:p>
          <a:p>
            <a:pPr lvl="1"/>
            <a:r>
              <a:rPr lang="it-IT" dirty="0" smtClean="0"/>
              <a:t>Report </a:t>
            </a:r>
            <a:r>
              <a:rPr lang="it-IT" dirty="0"/>
              <a:t>finale di sintesi delle attività sperimentali e dei risultati ottenuti, con l’individuazione delle migliori metodologie tra quelle sperimentate;</a:t>
            </a:r>
          </a:p>
          <a:p>
            <a:pPr lvl="1"/>
            <a:r>
              <a:rPr lang="it-IT" dirty="0" smtClean="0"/>
              <a:t>Mappe </a:t>
            </a:r>
            <a:r>
              <a:rPr lang="it-IT" dirty="0"/>
              <a:t>di distribuzione, mappe di prescrizione e mappe di vigoria per le particelle agricole oggetto di studio;</a:t>
            </a:r>
          </a:p>
          <a:p>
            <a:pPr lvl="1"/>
            <a:r>
              <a:rPr lang="it-IT" dirty="0" smtClean="0"/>
              <a:t>Software </a:t>
            </a:r>
            <a:r>
              <a:rPr lang="it-IT" dirty="0"/>
              <a:t>(DSS) per l’elaborazione dei dati colturali, che serva da sistema di supporto alle decisioni per la gestione agricola;</a:t>
            </a:r>
          </a:p>
          <a:p>
            <a:pPr lvl="1"/>
            <a:r>
              <a:rPr lang="it-IT" dirty="0" smtClean="0"/>
              <a:t>Seminari/convegni/incontri </a:t>
            </a:r>
            <a:r>
              <a:rPr lang="it-IT" dirty="0"/>
              <a:t>e sito web per la diffusione e divulgazione dei risultati ottenuti dall’attività di ricerca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66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1410026" y="827955"/>
            <a:ext cx="9371949" cy="6316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			</a:t>
            </a:r>
            <a:r>
              <a:rPr lang="it-IT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it-IT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26" y="678310"/>
            <a:ext cx="2624333" cy="850394"/>
          </a:xfrm>
          <a:prstGeom prst="rect">
            <a:avLst/>
          </a:prstGeom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2186" y="673297"/>
            <a:ext cx="989789" cy="355977"/>
          </a:xfrm>
          <a:prstGeom prst="rect">
            <a:avLst/>
          </a:prstGeom>
        </p:spPr>
      </p:pic>
      <p:sp>
        <p:nvSpPr>
          <p:cNvPr id="15" name="Content Placeholder 10"/>
          <p:cNvSpPr txBox="1">
            <a:spLocks/>
          </p:cNvSpPr>
          <p:nvPr/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/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it-IT" sz="280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it-IT" sz="2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Nuove esperienze geografiche e tendenze in Regione Umbria</a:t>
            </a:r>
          </a:p>
          <a:p>
            <a:pPr lvl="1"/>
            <a:r>
              <a:rPr lang="it-IT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Quando?</a:t>
            </a:r>
          </a:p>
          <a:p>
            <a:pPr lvl="2"/>
            <a:r>
              <a:rPr lang="it-IT" sz="1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21 novembre 2014 alle ore 9</a:t>
            </a:r>
          </a:p>
          <a:p>
            <a:pPr lvl="1"/>
            <a:r>
              <a:rPr lang="it-IT" sz="20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Dove?</a:t>
            </a:r>
          </a:p>
          <a:p>
            <a:pPr lvl="2"/>
            <a:r>
              <a:rPr lang="it-IT" sz="180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Regione Umbria – Via Mario Angeloni, 61 Perugia (Sala azzurra 4° piano e 5° piano)</a:t>
            </a:r>
            <a:endParaRPr lang="it-IT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Content Placeholder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218" y="1108105"/>
            <a:ext cx="911726" cy="33733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57" y="4489259"/>
            <a:ext cx="1696291" cy="102129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5F8F7"/>
              </a:clrFrom>
              <a:clrTo>
                <a:srgbClr val="F5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4" y="4489259"/>
            <a:ext cx="2164010" cy="9593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50" y="4440619"/>
            <a:ext cx="1944966" cy="10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2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it-IT" b="1" dirty="0"/>
              <a:t>DESCRIZIONE DELL’OPERAZIONE 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Il presente progetto si colloca nel settore del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Precision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Farming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/>
              <a:t>o agricoltura di precisione. </a:t>
            </a:r>
            <a:endParaRPr lang="it-IT" dirty="0" smtClean="0"/>
          </a:p>
          <a:p>
            <a:pPr lvl="1"/>
            <a:r>
              <a:rPr lang="it-IT" dirty="0" smtClean="0"/>
              <a:t>Questa </a:t>
            </a:r>
            <a:r>
              <a:rPr lang="it-IT" dirty="0"/>
              <a:t>è una strategia gestionale dell’agricoltura che si avvale di moderne strumentazioni ed è mirata all’esecuzione di interventi </a:t>
            </a:r>
            <a:r>
              <a:rPr lang="it-IT" dirty="0" smtClean="0"/>
              <a:t>agronomici in </a:t>
            </a:r>
            <a:r>
              <a:rPr lang="it-IT" dirty="0"/>
              <a:t>modo </a:t>
            </a:r>
            <a:r>
              <a:rPr lang="it-IT" dirty="0" smtClean="0"/>
              <a:t>selettivo nelle </a:t>
            </a:r>
            <a:r>
              <a:rPr lang="it-IT" dirty="0"/>
              <a:t>varie aree di </a:t>
            </a:r>
            <a:r>
              <a:rPr lang="it-IT" dirty="0" smtClean="0"/>
              <a:t>un campo in </a:t>
            </a:r>
            <a:r>
              <a:rPr lang="it-IT" dirty="0"/>
              <a:t>base alle effettive esigenze colturali e alle caratteristiche biochimiche e fisiche del suolo. Diversi tipi di tecnologie vengono proprio utilizzati per monitorare queste diversità intra-campo.</a:t>
            </a:r>
          </a:p>
          <a:p>
            <a:r>
              <a:rPr lang="it-IT" dirty="0" smtClean="0"/>
              <a:t>Il </a:t>
            </a:r>
            <a:r>
              <a:rPr lang="it-IT" dirty="0"/>
              <a:t>cuore della sperimentazione, sarà basato sulle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analisi chimico-fisiche </a:t>
            </a:r>
            <a:r>
              <a:rPr lang="it-IT" dirty="0"/>
              <a:t>dei terreni e la produzione di </a:t>
            </a:r>
            <a:r>
              <a:rPr lang="it-I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mappe di prescrizione </a:t>
            </a:r>
            <a:r>
              <a:rPr lang="it-IT" dirty="0"/>
              <a:t>che possano dare indicazione degli interventi agronomici da effettuare sul </a:t>
            </a:r>
            <a:r>
              <a:rPr lang="it-IT" dirty="0" smtClean="0"/>
              <a:t>campo.</a:t>
            </a:r>
          </a:p>
          <a:p>
            <a:pPr lvl="1"/>
            <a:r>
              <a:rPr lang="it-IT" dirty="0" smtClean="0"/>
              <a:t>Le </a:t>
            </a:r>
            <a:r>
              <a:rPr lang="it-IT" dirty="0"/>
              <a:t>mappe di prescrizione vengono realizzate a partire da mappe di </a:t>
            </a:r>
            <a:r>
              <a:rPr lang="it-IT" dirty="0" smtClean="0"/>
              <a:t>NDVI o da </a:t>
            </a:r>
            <a:r>
              <a:rPr lang="it-IT" dirty="0"/>
              <a:t>mappe di distribuzione degli elementi chimici e fisici del suolo </a:t>
            </a:r>
            <a:r>
              <a:rPr lang="it-IT" dirty="0" smtClean="0"/>
              <a:t>campionati </a:t>
            </a:r>
            <a:r>
              <a:rPr lang="it-IT" dirty="0"/>
              <a:t>attraverso sistemi di interpolazioni spaziali con metodi di stima locale deterministici e </a:t>
            </a:r>
            <a:r>
              <a:rPr lang="it-IT" dirty="0" smtClean="0"/>
              <a:t>stocastici.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3434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Precision </a:t>
            </a:r>
            <a:r>
              <a:rPr lang="it-IT" dirty="0" err="1" smtClean="0"/>
              <a:t>Farming</a:t>
            </a:r>
            <a:endParaRPr lang="it-IT" dirty="0"/>
          </a:p>
        </p:txBody>
      </p:sp>
      <p:sp>
        <p:nvSpPr>
          <p:cNvPr id="4" name="CasellaDiTesto 1"/>
          <p:cNvSpPr txBox="1"/>
          <p:nvPr/>
        </p:nvSpPr>
        <p:spPr>
          <a:xfrm>
            <a:off x="1822184" y="2300979"/>
            <a:ext cx="38130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GIS</a:t>
            </a:r>
          </a:p>
          <a:p>
            <a:pPr algn="ctr"/>
            <a:r>
              <a:rPr lang="it-IT" dirty="0"/>
              <a:t>Permette di svolgere </a:t>
            </a:r>
            <a:r>
              <a:rPr lang="it-IT" dirty="0" smtClean="0"/>
              <a:t>operazioni, analisi </a:t>
            </a:r>
            <a:r>
              <a:rPr lang="it-IT" dirty="0"/>
              <a:t>con dati </a:t>
            </a:r>
            <a:r>
              <a:rPr lang="it-IT" dirty="0" err="1" smtClean="0"/>
              <a:t>georiferiti</a:t>
            </a:r>
            <a:r>
              <a:rPr lang="it-IT" dirty="0" smtClean="0"/>
              <a:t> e creare </a:t>
            </a:r>
            <a:r>
              <a:rPr lang="it-IT" dirty="0"/>
              <a:t>mappe</a:t>
            </a:r>
          </a:p>
        </p:txBody>
      </p:sp>
      <p:sp>
        <p:nvSpPr>
          <p:cNvPr id="5" name="Rettangolo 2"/>
          <p:cNvSpPr/>
          <p:nvPr/>
        </p:nvSpPr>
        <p:spPr>
          <a:xfrm>
            <a:off x="833111" y="2105876"/>
            <a:ext cx="1171575" cy="1609725"/>
          </a:xfrm>
          <a:prstGeom prst="rect">
            <a:avLst/>
          </a:prstGeom>
          <a:solidFill>
            <a:srgbClr val="D5DE9E"/>
          </a:solidFill>
          <a:ln>
            <a:solidFill>
              <a:srgbClr val="D5DE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29"/>
          <p:cNvSpPr>
            <a:spLocks/>
          </p:cNvSpPr>
          <p:nvPr/>
        </p:nvSpPr>
        <p:spPr bwMode="auto">
          <a:xfrm>
            <a:off x="900200" y="2248983"/>
            <a:ext cx="977352" cy="818012"/>
          </a:xfrm>
          <a:custGeom>
            <a:avLst/>
            <a:gdLst>
              <a:gd name="T0" fmla="*/ 1531 w 2706"/>
              <a:gd name="T1" fmla="*/ 4 h 1717"/>
              <a:gd name="T2" fmla="*/ 1651 w 2706"/>
              <a:gd name="T3" fmla="*/ 33 h 1717"/>
              <a:gd name="T4" fmla="*/ 1758 w 2706"/>
              <a:gd name="T5" fmla="*/ 85 h 1717"/>
              <a:gd name="T6" fmla="*/ 1851 w 2706"/>
              <a:gd name="T7" fmla="*/ 160 h 1717"/>
              <a:gd name="T8" fmla="*/ 1925 w 2706"/>
              <a:gd name="T9" fmla="*/ 253 h 1717"/>
              <a:gd name="T10" fmla="*/ 1978 w 2706"/>
              <a:gd name="T11" fmla="*/ 362 h 1717"/>
              <a:gd name="T12" fmla="*/ 2016 w 2706"/>
              <a:gd name="T13" fmla="*/ 419 h 1717"/>
              <a:gd name="T14" fmla="*/ 2126 w 2706"/>
              <a:gd name="T15" fmla="*/ 433 h 1717"/>
              <a:gd name="T16" fmla="*/ 2226 w 2706"/>
              <a:gd name="T17" fmla="*/ 472 h 1717"/>
              <a:gd name="T18" fmla="*/ 2313 w 2706"/>
              <a:gd name="T19" fmla="*/ 532 h 1717"/>
              <a:gd name="T20" fmla="*/ 2383 w 2706"/>
              <a:gd name="T21" fmla="*/ 611 h 1717"/>
              <a:gd name="T22" fmla="*/ 2434 w 2706"/>
              <a:gd name="T23" fmla="*/ 705 h 1717"/>
              <a:gd name="T24" fmla="*/ 2461 w 2706"/>
              <a:gd name="T25" fmla="*/ 812 h 1717"/>
              <a:gd name="T26" fmla="*/ 2461 w 2706"/>
              <a:gd name="T27" fmla="*/ 923 h 1717"/>
              <a:gd name="T28" fmla="*/ 2493 w 2706"/>
              <a:gd name="T29" fmla="*/ 994 h 1717"/>
              <a:gd name="T30" fmla="*/ 2572 w 2706"/>
              <a:gd name="T31" fmla="*/ 1045 h 1717"/>
              <a:gd name="T32" fmla="*/ 2635 w 2706"/>
              <a:gd name="T33" fmla="*/ 1113 h 1717"/>
              <a:gd name="T34" fmla="*/ 2680 w 2706"/>
              <a:gd name="T35" fmla="*/ 1194 h 1717"/>
              <a:gd name="T36" fmla="*/ 2704 w 2706"/>
              <a:gd name="T37" fmla="*/ 1287 h 1717"/>
              <a:gd name="T38" fmla="*/ 2703 w 2706"/>
              <a:gd name="T39" fmla="*/ 1387 h 1717"/>
              <a:gd name="T40" fmla="*/ 2677 w 2706"/>
              <a:gd name="T41" fmla="*/ 1484 h 1717"/>
              <a:gd name="T42" fmla="*/ 2628 w 2706"/>
              <a:gd name="T43" fmla="*/ 1568 h 1717"/>
              <a:gd name="T44" fmla="*/ 2559 w 2706"/>
              <a:gd name="T45" fmla="*/ 1637 h 1717"/>
              <a:gd name="T46" fmla="*/ 2474 w 2706"/>
              <a:gd name="T47" fmla="*/ 1687 h 1717"/>
              <a:gd name="T48" fmla="*/ 2377 w 2706"/>
              <a:gd name="T49" fmla="*/ 1714 h 1717"/>
              <a:gd name="T50" fmla="*/ 521 w 2706"/>
              <a:gd name="T51" fmla="*/ 1717 h 1717"/>
              <a:gd name="T52" fmla="*/ 402 w 2706"/>
              <a:gd name="T53" fmla="*/ 1704 h 1717"/>
              <a:gd name="T54" fmla="*/ 292 w 2706"/>
              <a:gd name="T55" fmla="*/ 1665 h 1717"/>
              <a:gd name="T56" fmla="*/ 195 w 2706"/>
              <a:gd name="T57" fmla="*/ 1604 h 1717"/>
              <a:gd name="T58" fmla="*/ 115 w 2706"/>
              <a:gd name="T59" fmla="*/ 1523 h 1717"/>
              <a:gd name="T60" fmla="*/ 54 w 2706"/>
              <a:gd name="T61" fmla="*/ 1426 h 1717"/>
              <a:gd name="T62" fmla="*/ 14 w 2706"/>
              <a:gd name="T63" fmla="*/ 1316 h 1717"/>
              <a:gd name="T64" fmla="*/ 0 w 2706"/>
              <a:gd name="T65" fmla="*/ 1196 h 1717"/>
              <a:gd name="T66" fmla="*/ 15 w 2706"/>
              <a:gd name="T67" fmla="*/ 1075 h 1717"/>
              <a:gd name="T68" fmla="*/ 55 w 2706"/>
              <a:gd name="T69" fmla="*/ 964 h 1717"/>
              <a:gd name="T70" fmla="*/ 119 w 2706"/>
              <a:gd name="T71" fmla="*/ 866 h 1717"/>
              <a:gd name="T72" fmla="*/ 202 w 2706"/>
              <a:gd name="T73" fmla="*/ 785 h 1717"/>
              <a:gd name="T74" fmla="*/ 301 w 2706"/>
              <a:gd name="T75" fmla="*/ 723 h 1717"/>
              <a:gd name="T76" fmla="*/ 414 w 2706"/>
              <a:gd name="T77" fmla="*/ 686 h 1717"/>
              <a:gd name="T78" fmla="*/ 415 w 2706"/>
              <a:gd name="T79" fmla="*/ 585 h 1717"/>
              <a:gd name="T80" fmla="*/ 442 w 2706"/>
              <a:gd name="T81" fmla="*/ 480 h 1717"/>
              <a:gd name="T82" fmla="*/ 491 w 2706"/>
              <a:gd name="T83" fmla="*/ 387 h 1717"/>
              <a:gd name="T84" fmla="*/ 561 w 2706"/>
              <a:gd name="T85" fmla="*/ 309 h 1717"/>
              <a:gd name="T86" fmla="*/ 648 w 2706"/>
              <a:gd name="T87" fmla="*/ 249 h 1717"/>
              <a:gd name="T88" fmla="*/ 748 w 2706"/>
              <a:gd name="T89" fmla="*/ 211 h 1717"/>
              <a:gd name="T90" fmla="*/ 858 w 2706"/>
              <a:gd name="T91" fmla="*/ 196 h 1717"/>
              <a:gd name="T92" fmla="*/ 945 w 2706"/>
              <a:gd name="T93" fmla="*/ 206 h 1717"/>
              <a:gd name="T94" fmla="*/ 1026 w 2706"/>
              <a:gd name="T95" fmla="*/ 230 h 1717"/>
              <a:gd name="T96" fmla="*/ 1101 w 2706"/>
              <a:gd name="T97" fmla="*/ 145 h 1717"/>
              <a:gd name="T98" fmla="*/ 1190 w 2706"/>
              <a:gd name="T99" fmla="*/ 78 h 1717"/>
              <a:gd name="T100" fmla="*/ 1294 w 2706"/>
              <a:gd name="T101" fmla="*/ 29 h 1717"/>
              <a:gd name="T102" fmla="*/ 1408 w 2706"/>
              <a:gd name="T103" fmla="*/ 4 h 1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706" h="1717">
                <a:moveTo>
                  <a:pt x="1468" y="0"/>
                </a:moveTo>
                <a:lnTo>
                  <a:pt x="1531" y="4"/>
                </a:lnTo>
                <a:lnTo>
                  <a:pt x="1593" y="15"/>
                </a:lnTo>
                <a:lnTo>
                  <a:pt x="1651" y="33"/>
                </a:lnTo>
                <a:lnTo>
                  <a:pt x="1706" y="56"/>
                </a:lnTo>
                <a:lnTo>
                  <a:pt x="1758" y="85"/>
                </a:lnTo>
                <a:lnTo>
                  <a:pt x="1807" y="120"/>
                </a:lnTo>
                <a:lnTo>
                  <a:pt x="1851" y="160"/>
                </a:lnTo>
                <a:lnTo>
                  <a:pt x="1891" y="205"/>
                </a:lnTo>
                <a:lnTo>
                  <a:pt x="1925" y="253"/>
                </a:lnTo>
                <a:lnTo>
                  <a:pt x="1954" y="306"/>
                </a:lnTo>
                <a:lnTo>
                  <a:pt x="1978" y="362"/>
                </a:lnTo>
                <a:lnTo>
                  <a:pt x="1995" y="420"/>
                </a:lnTo>
                <a:lnTo>
                  <a:pt x="2016" y="419"/>
                </a:lnTo>
                <a:lnTo>
                  <a:pt x="2071" y="422"/>
                </a:lnTo>
                <a:lnTo>
                  <a:pt x="2126" y="433"/>
                </a:lnTo>
                <a:lnTo>
                  <a:pt x="2178" y="449"/>
                </a:lnTo>
                <a:lnTo>
                  <a:pt x="2226" y="472"/>
                </a:lnTo>
                <a:lnTo>
                  <a:pt x="2272" y="500"/>
                </a:lnTo>
                <a:lnTo>
                  <a:pt x="2313" y="532"/>
                </a:lnTo>
                <a:lnTo>
                  <a:pt x="2351" y="570"/>
                </a:lnTo>
                <a:lnTo>
                  <a:pt x="2383" y="611"/>
                </a:lnTo>
                <a:lnTo>
                  <a:pt x="2411" y="657"/>
                </a:lnTo>
                <a:lnTo>
                  <a:pt x="2434" y="705"/>
                </a:lnTo>
                <a:lnTo>
                  <a:pt x="2450" y="757"/>
                </a:lnTo>
                <a:lnTo>
                  <a:pt x="2461" y="812"/>
                </a:lnTo>
                <a:lnTo>
                  <a:pt x="2464" y="867"/>
                </a:lnTo>
                <a:lnTo>
                  <a:pt x="2461" y="923"/>
                </a:lnTo>
                <a:lnTo>
                  <a:pt x="2450" y="976"/>
                </a:lnTo>
                <a:lnTo>
                  <a:pt x="2493" y="994"/>
                </a:lnTo>
                <a:lnTo>
                  <a:pt x="2535" y="1017"/>
                </a:lnTo>
                <a:lnTo>
                  <a:pt x="2572" y="1045"/>
                </a:lnTo>
                <a:lnTo>
                  <a:pt x="2605" y="1076"/>
                </a:lnTo>
                <a:lnTo>
                  <a:pt x="2635" y="1113"/>
                </a:lnTo>
                <a:lnTo>
                  <a:pt x="2659" y="1151"/>
                </a:lnTo>
                <a:lnTo>
                  <a:pt x="2680" y="1194"/>
                </a:lnTo>
                <a:lnTo>
                  <a:pt x="2694" y="1240"/>
                </a:lnTo>
                <a:lnTo>
                  <a:pt x="2704" y="1287"/>
                </a:lnTo>
                <a:lnTo>
                  <a:pt x="2706" y="1336"/>
                </a:lnTo>
                <a:lnTo>
                  <a:pt x="2703" y="1387"/>
                </a:lnTo>
                <a:lnTo>
                  <a:pt x="2693" y="1437"/>
                </a:lnTo>
                <a:lnTo>
                  <a:pt x="2677" y="1484"/>
                </a:lnTo>
                <a:lnTo>
                  <a:pt x="2654" y="1529"/>
                </a:lnTo>
                <a:lnTo>
                  <a:pt x="2628" y="1568"/>
                </a:lnTo>
                <a:lnTo>
                  <a:pt x="2595" y="1606"/>
                </a:lnTo>
                <a:lnTo>
                  <a:pt x="2559" y="1637"/>
                </a:lnTo>
                <a:lnTo>
                  <a:pt x="2518" y="1665"/>
                </a:lnTo>
                <a:lnTo>
                  <a:pt x="2474" y="1687"/>
                </a:lnTo>
                <a:lnTo>
                  <a:pt x="2427" y="1704"/>
                </a:lnTo>
                <a:lnTo>
                  <a:pt x="2377" y="1714"/>
                </a:lnTo>
                <a:lnTo>
                  <a:pt x="2325" y="1717"/>
                </a:lnTo>
                <a:lnTo>
                  <a:pt x="521" y="1717"/>
                </a:lnTo>
                <a:lnTo>
                  <a:pt x="461" y="1714"/>
                </a:lnTo>
                <a:lnTo>
                  <a:pt x="402" y="1704"/>
                </a:lnTo>
                <a:lnTo>
                  <a:pt x="346" y="1687"/>
                </a:lnTo>
                <a:lnTo>
                  <a:pt x="292" y="1665"/>
                </a:lnTo>
                <a:lnTo>
                  <a:pt x="242" y="1636"/>
                </a:lnTo>
                <a:lnTo>
                  <a:pt x="195" y="1604"/>
                </a:lnTo>
                <a:lnTo>
                  <a:pt x="153" y="1565"/>
                </a:lnTo>
                <a:lnTo>
                  <a:pt x="115" y="1523"/>
                </a:lnTo>
                <a:lnTo>
                  <a:pt x="81" y="1475"/>
                </a:lnTo>
                <a:lnTo>
                  <a:pt x="54" y="1426"/>
                </a:lnTo>
                <a:lnTo>
                  <a:pt x="31" y="1373"/>
                </a:lnTo>
                <a:lnTo>
                  <a:pt x="14" y="1316"/>
                </a:lnTo>
                <a:lnTo>
                  <a:pt x="4" y="1257"/>
                </a:lnTo>
                <a:lnTo>
                  <a:pt x="0" y="1196"/>
                </a:lnTo>
                <a:lnTo>
                  <a:pt x="4" y="1134"/>
                </a:lnTo>
                <a:lnTo>
                  <a:pt x="15" y="1075"/>
                </a:lnTo>
                <a:lnTo>
                  <a:pt x="32" y="1017"/>
                </a:lnTo>
                <a:lnTo>
                  <a:pt x="55" y="964"/>
                </a:lnTo>
                <a:lnTo>
                  <a:pt x="84" y="913"/>
                </a:lnTo>
                <a:lnTo>
                  <a:pt x="119" y="866"/>
                </a:lnTo>
                <a:lnTo>
                  <a:pt x="157" y="822"/>
                </a:lnTo>
                <a:lnTo>
                  <a:pt x="202" y="785"/>
                </a:lnTo>
                <a:lnTo>
                  <a:pt x="249" y="751"/>
                </a:lnTo>
                <a:lnTo>
                  <a:pt x="301" y="723"/>
                </a:lnTo>
                <a:lnTo>
                  <a:pt x="357" y="702"/>
                </a:lnTo>
                <a:lnTo>
                  <a:pt x="414" y="686"/>
                </a:lnTo>
                <a:lnTo>
                  <a:pt x="413" y="641"/>
                </a:lnTo>
                <a:lnTo>
                  <a:pt x="415" y="585"/>
                </a:lnTo>
                <a:lnTo>
                  <a:pt x="426" y="532"/>
                </a:lnTo>
                <a:lnTo>
                  <a:pt x="442" y="480"/>
                </a:lnTo>
                <a:lnTo>
                  <a:pt x="465" y="432"/>
                </a:lnTo>
                <a:lnTo>
                  <a:pt x="491" y="387"/>
                </a:lnTo>
                <a:lnTo>
                  <a:pt x="524" y="346"/>
                </a:lnTo>
                <a:lnTo>
                  <a:pt x="561" y="309"/>
                </a:lnTo>
                <a:lnTo>
                  <a:pt x="602" y="276"/>
                </a:lnTo>
                <a:lnTo>
                  <a:pt x="648" y="249"/>
                </a:lnTo>
                <a:lnTo>
                  <a:pt x="697" y="226"/>
                </a:lnTo>
                <a:lnTo>
                  <a:pt x="748" y="211"/>
                </a:lnTo>
                <a:lnTo>
                  <a:pt x="801" y="200"/>
                </a:lnTo>
                <a:lnTo>
                  <a:pt x="858" y="196"/>
                </a:lnTo>
                <a:lnTo>
                  <a:pt x="901" y="199"/>
                </a:lnTo>
                <a:lnTo>
                  <a:pt x="945" y="206"/>
                </a:lnTo>
                <a:lnTo>
                  <a:pt x="986" y="215"/>
                </a:lnTo>
                <a:lnTo>
                  <a:pt x="1026" y="230"/>
                </a:lnTo>
                <a:lnTo>
                  <a:pt x="1061" y="185"/>
                </a:lnTo>
                <a:lnTo>
                  <a:pt x="1101" y="145"/>
                </a:lnTo>
                <a:lnTo>
                  <a:pt x="1143" y="109"/>
                </a:lnTo>
                <a:lnTo>
                  <a:pt x="1190" y="78"/>
                </a:lnTo>
                <a:lnTo>
                  <a:pt x="1241" y="51"/>
                </a:lnTo>
                <a:lnTo>
                  <a:pt x="1294" y="29"/>
                </a:lnTo>
                <a:lnTo>
                  <a:pt x="1350" y="14"/>
                </a:lnTo>
                <a:lnTo>
                  <a:pt x="1408" y="4"/>
                </a:lnTo>
                <a:lnTo>
                  <a:pt x="1468" y="0"/>
                </a:lnTo>
                <a:close/>
              </a:path>
            </a:pathLst>
          </a:custGeom>
          <a:gradFill flip="none" rotWithShape="1">
            <a:gsLst>
              <a:gs pos="9000">
                <a:srgbClr val="FFFFFF"/>
              </a:gs>
              <a:gs pos="100000">
                <a:srgbClr val="389EE7"/>
              </a:gs>
            </a:gsLst>
            <a:lin ang="1800000" scaled="0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white"/>
              </a:solidFill>
              <a:latin typeface="Arial"/>
              <a:ea typeface="ＭＳ Ｐゴシック"/>
              <a:cs typeface="ＭＳ Ｐゴシック"/>
            </a:endParaRPr>
          </a:p>
        </p:txBody>
      </p:sp>
      <p:sp>
        <p:nvSpPr>
          <p:cNvPr id="7" name="Oval 17"/>
          <p:cNvSpPr>
            <a:spLocks noChangeAspect="1"/>
          </p:cNvSpPr>
          <p:nvPr/>
        </p:nvSpPr>
        <p:spPr bwMode="auto">
          <a:xfrm rot="939257">
            <a:off x="5617773" y="1567817"/>
            <a:ext cx="1181701" cy="824585"/>
          </a:xfrm>
          <a:custGeom>
            <a:avLst/>
            <a:gdLst>
              <a:gd name="connsiteX0" fmla="*/ 0 w 1338146"/>
              <a:gd name="connsiteY0" fmla="*/ 669073 h 1338146"/>
              <a:gd name="connsiteX1" fmla="*/ 669073 w 1338146"/>
              <a:gd name="connsiteY1" fmla="*/ 0 h 1338146"/>
              <a:gd name="connsiteX2" fmla="*/ 1338146 w 1338146"/>
              <a:gd name="connsiteY2" fmla="*/ 669073 h 1338146"/>
              <a:gd name="connsiteX3" fmla="*/ 669073 w 1338146"/>
              <a:gd name="connsiteY3" fmla="*/ 1338146 h 1338146"/>
              <a:gd name="connsiteX4" fmla="*/ 0 w 1338146"/>
              <a:gd name="connsiteY4" fmla="*/ 669073 h 1338146"/>
              <a:gd name="connsiteX0" fmla="*/ 669073 w 1338146"/>
              <a:gd name="connsiteY0" fmla="*/ 1338146 h 1429586"/>
              <a:gd name="connsiteX1" fmla="*/ 0 w 1338146"/>
              <a:gd name="connsiteY1" fmla="*/ 669073 h 1429586"/>
              <a:gd name="connsiteX2" fmla="*/ 669073 w 1338146"/>
              <a:gd name="connsiteY2" fmla="*/ 0 h 1429586"/>
              <a:gd name="connsiteX3" fmla="*/ 1338146 w 1338146"/>
              <a:gd name="connsiteY3" fmla="*/ 669073 h 1429586"/>
              <a:gd name="connsiteX4" fmla="*/ 760513 w 1338146"/>
              <a:gd name="connsiteY4" fmla="*/ 1429586 h 1429586"/>
              <a:gd name="connsiteX0" fmla="*/ 669073 w 1338146"/>
              <a:gd name="connsiteY0" fmla="*/ 1338146 h 1338146"/>
              <a:gd name="connsiteX1" fmla="*/ 0 w 1338146"/>
              <a:gd name="connsiteY1" fmla="*/ 669073 h 1338146"/>
              <a:gd name="connsiteX2" fmla="*/ 669073 w 1338146"/>
              <a:gd name="connsiteY2" fmla="*/ 0 h 1338146"/>
              <a:gd name="connsiteX3" fmla="*/ 1338146 w 1338146"/>
              <a:gd name="connsiteY3" fmla="*/ 669073 h 1338146"/>
              <a:gd name="connsiteX0" fmla="*/ 0 w 1338146"/>
              <a:gd name="connsiteY0" fmla="*/ 669073 h 669073"/>
              <a:gd name="connsiteX1" fmla="*/ 669073 w 1338146"/>
              <a:gd name="connsiteY1" fmla="*/ 0 h 669073"/>
              <a:gd name="connsiteX2" fmla="*/ 1338146 w 1338146"/>
              <a:gd name="connsiteY2" fmla="*/ 669073 h 669073"/>
              <a:gd name="connsiteX0" fmla="*/ 0 w 1096536"/>
              <a:gd name="connsiteY0" fmla="*/ 755871 h 755871"/>
              <a:gd name="connsiteX1" fmla="*/ 669073 w 1096536"/>
              <a:gd name="connsiteY1" fmla="*/ 86798 h 755871"/>
              <a:gd name="connsiteX2" fmla="*/ 1096536 w 1096536"/>
              <a:gd name="connsiteY2" fmla="*/ 254066 h 755871"/>
              <a:gd name="connsiteX0" fmla="*/ 0 w 1096536"/>
              <a:gd name="connsiteY0" fmla="*/ 715031 h 715031"/>
              <a:gd name="connsiteX1" fmla="*/ 359317 w 1096536"/>
              <a:gd name="connsiteY1" fmla="*/ 132690 h 715031"/>
              <a:gd name="connsiteX2" fmla="*/ 1096536 w 1096536"/>
              <a:gd name="connsiteY2" fmla="*/ 213226 h 715031"/>
              <a:gd name="connsiteX0" fmla="*/ 0 w 1096536"/>
              <a:gd name="connsiteY0" fmla="*/ 766243 h 766243"/>
              <a:gd name="connsiteX1" fmla="*/ 353122 w 1096536"/>
              <a:gd name="connsiteY1" fmla="*/ 78585 h 766243"/>
              <a:gd name="connsiteX2" fmla="*/ 1096536 w 1096536"/>
              <a:gd name="connsiteY2" fmla="*/ 264438 h 766243"/>
              <a:gd name="connsiteX0" fmla="*/ 0 w 1096536"/>
              <a:gd name="connsiteY0" fmla="*/ 724974 h 724974"/>
              <a:gd name="connsiteX1" fmla="*/ 353122 w 1096536"/>
              <a:gd name="connsiteY1" fmla="*/ 37316 h 724974"/>
              <a:gd name="connsiteX2" fmla="*/ 1096536 w 1096536"/>
              <a:gd name="connsiteY2" fmla="*/ 223169 h 724974"/>
              <a:gd name="connsiteX0" fmla="*/ 0 w 1096536"/>
              <a:gd name="connsiteY0" fmla="*/ 661088 h 661088"/>
              <a:gd name="connsiteX1" fmla="*/ 365513 w 1096536"/>
              <a:gd name="connsiteY1" fmla="*/ 66357 h 661088"/>
              <a:gd name="connsiteX2" fmla="*/ 1096536 w 1096536"/>
              <a:gd name="connsiteY2" fmla="*/ 159283 h 661088"/>
              <a:gd name="connsiteX0" fmla="*/ 0 w 1096536"/>
              <a:gd name="connsiteY0" fmla="*/ 671285 h 671285"/>
              <a:gd name="connsiteX1" fmla="*/ 365513 w 1096536"/>
              <a:gd name="connsiteY1" fmla="*/ 76554 h 671285"/>
              <a:gd name="connsiteX2" fmla="*/ 1096536 w 1096536"/>
              <a:gd name="connsiteY2" fmla="*/ 169480 h 671285"/>
              <a:gd name="connsiteX0" fmla="*/ 0 w 1096536"/>
              <a:gd name="connsiteY0" fmla="*/ 664104 h 664104"/>
              <a:gd name="connsiteX1" fmla="*/ 303562 w 1096536"/>
              <a:gd name="connsiteY1" fmla="*/ 81763 h 664104"/>
              <a:gd name="connsiteX2" fmla="*/ 1096536 w 1096536"/>
              <a:gd name="connsiteY2" fmla="*/ 162299 h 664104"/>
              <a:gd name="connsiteX0" fmla="*/ 0 w 1096536"/>
              <a:gd name="connsiteY0" fmla="*/ 659124 h 659124"/>
              <a:gd name="connsiteX1" fmla="*/ 303562 w 1096536"/>
              <a:gd name="connsiteY1" fmla="*/ 76783 h 659124"/>
              <a:gd name="connsiteX2" fmla="*/ 1096536 w 1096536"/>
              <a:gd name="connsiteY2" fmla="*/ 157319 h 659124"/>
              <a:gd name="connsiteX0" fmla="*/ 0 w 978828"/>
              <a:gd name="connsiteY0" fmla="*/ 671567 h 671567"/>
              <a:gd name="connsiteX1" fmla="*/ 303562 w 978828"/>
              <a:gd name="connsiteY1" fmla="*/ 89226 h 671567"/>
              <a:gd name="connsiteX2" fmla="*/ 978828 w 978828"/>
              <a:gd name="connsiteY2" fmla="*/ 138787 h 671567"/>
              <a:gd name="connsiteX0" fmla="*/ 0 w 978828"/>
              <a:gd name="connsiteY0" fmla="*/ 652959 h 652959"/>
              <a:gd name="connsiteX1" fmla="*/ 303562 w 978828"/>
              <a:gd name="connsiteY1" fmla="*/ 70618 h 652959"/>
              <a:gd name="connsiteX2" fmla="*/ 978828 w 978828"/>
              <a:gd name="connsiteY2" fmla="*/ 120179 h 652959"/>
              <a:gd name="connsiteX0" fmla="*/ 0 w 978828"/>
              <a:gd name="connsiteY0" fmla="*/ 737541 h 737541"/>
              <a:gd name="connsiteX1" fmla="*/ 451186 w 978828"/>
              <a:gd name="connsiteY1" fmla="*/ 34096 h 737541"/>
              <a:gd name="connsiteX2" fmla="*/ 978828 w 978828"/>
              <a:gd name="connsiteY2" fmla="*/ 204761 h 737541"/>
              <a:gd name="connsiteX0" fmla="*/ 0 w 978828"/>
              <a:gd name="connsiteY0" fmla="*/ 724627 h 724627"/>
              <a:gd name="connsiteX1" fmla="*/ 451186 w 978828"/>
              <a:gd name="connsiteY1" fmla="*/ 21182 h 724627"/>
              <a:gd name="connsiteX2" fmla="*/ 978828 w 978828"/>
              <a:gd name="connsiteY2" fmla="*/ 191847 h 724627"/>
              <a:gd name="connsiteX0" fmla="*/ 0 w 451186"/>
              <a:gd name="connsiteY0" fmla="*/ 703445 h 703445"/>
              <a:gd name="connsiteX1" fmla="*/ 451186 w 451186"/>
              <a:gd name="connsiteY1" fmla="*/ 0 h 703445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9645 h 939645"/>
              <a:gd name="connsiteX1" fmla="*/ 692784 w 692784"/>
              <a:gd name="connsiteY1" fmla="*/ 2501 h 939645"/>
              <a:gd name="connsiteX0" fmla="*/ 0 w 692784"/>
              <a:gd name="connsiteY0" fmla="*/ 939534 h 939534"/>
              <a:gd name="connsiteX1" fmla="*/ 692784 w 692784"/>
              <a:gd name="connsiteY1" fmla="*/ 2390 h 939534"/>
              <a:gd name="connsiteX0" fmla="*/ 0 w 692784"/>
              <a:gd name="connsiteY0" fmla="*/ 939903 h 939903"/>
              <a:gd name="connsiteX1" fmla="*/ 692784 w 692784"/>
              <a:gd name="connsiteY1" fmla="*/ 2759 h 939903"/>
              <a:gd name="connsiteX0" fmla="*/ 0 w 692784"/>
              <a:gd name="connsiteY0" fmla="*/ 937198 h 937198"/>
              <a:gd name="connsiteX1" fmla="*/ 692784 w 692784"/>
              <a:gd name="connsiteY1" fmla="*/ 54 h 9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84" h="937198">
                <a:moveTo>
                  <a:pt x="0" y="937198"/>
                </a:moveTo>
                <a:cubicBezTo>
                  <a:pt x="74226" y="505354"/>
                  <a:pt x="267118" y="-5990"/>
                  <a:pt x="692784" y="54"/>
                </a:cubicBezTo>
              </a:path>
            </a:pathLst>
          </a:custGeom>
          <a:noFill/>
          <a:ln w="91440" cap="flat" cmpd="sng" algn="ctr">
            <a:gradFill flip="none" rotWithShape="1">
              <a:gsLst>
                <a:gs pos="95000">
                  <a:srgbClr val="94E6FF">
                    <a:alpha val="0"/>
                  </a:srgbClr>
                </a:gs>
                <a:gs pos="0">
                  <a:srgbClr val="94E6FF"/>
                </a:gs>
              </a:gsLst>
              <a:lin ang="0" scaled="0"/>
              <a:tileRect/>
            </a:gra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n w="76200" cmpd="sng">
                <a:solidFill>
                  <a:prstClr val="white"/>
                </a:solidFill>
              </a:ln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8" name="CasellaDiTesto 45"/>
          <p:cNvSpPr txBox="1"/>
          <p:nvPr/>
        </p:nvSpPr>
        <p:spPr>
          <a:xfrm>
            <a:off x="7837323" y="1438186"/>
            <a:ext cx="3813050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Remote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sensing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it-IT" dirty="0"/>
              <a:t>Permette di acquisire dati sulle caratteristiche di suolo e vegetazione attraverso un sensore che raccoglie la radiazione elettromagnetica </a:t>
            </a:r>
          </a:p>
        </p:txBody>
      </p:sp>
      <p:sp>
        <p:nvSpPr>
          <p:cNvPr id="9" name="Rettangolo 46"/>
          <p:cNvSpPr/>
          <p:nvPr/>
        </p:nvSpPr>
        <p:spPr>
          <a:xfrm>
            <a:off x="6763917" y="1352973"/>
            <a:ext cx="1171575" cy="1609725"/>
          </a:xfrm>
          <a:prstGeom prst="rect">
            <a:avLst/>
          </a:prstGeom>
          <a:solidFill>
            <a:srgbClr val="D5DE9E"/>
          </a:solidFill>
          <a:ln>
            <a:solidFill>
              <a:srgbClr val="D5DE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66"/>
          <p:cNvSpPr txBox="1"/>
          <p:nvPr/>
        </p:nvSpPr>
        <p:spPr>
          <a:xfrm>
            <a:off x="1822184" y="4703826"/>
            <a:ext cx="381305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VRT</a:t>
            </a:r>
          </a:p>
          <a:p>
            <a:pPr algn="ctr"/>
            <a:r>
              <a:rPr lang="it-IT" dirty="0"/>
              <a:t>Macchinari che svolgono operazioni colturali automatizzate e differenziate nelle varie parti di un appezzamento</a:t>
            </a:r>
          </a:p>
        </p:txBody>
      </p:sp>
      <p:sp>
        <p:nvSpPr>
          <p:cNvPr id="11" name="Rettangolo 67"/>
          <p:cNvSpPr/>
          <p:nvPr/>
        </p:nvSpPr>
        <p:spPr>
          <a:xfrm>
            <a:off x="688044" y="4499129"/>
            <a:ext cx="1171575" cy="1609725"/>
          </a:xfrm>
          <a:prstGeom prst="rect">
            <a:avLst/>
          </a:prstGeom>
          <a:solidFill>
            <a:srgbClr val="D5DE9E"/>
          </a:solidFill>
          <a:ln>
            <a:solidFill>
              <a:srgbClr val="D5DE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87"/>
          <p:cNvSpPr txBox="1"/>
          <p:nvPr/>
        </p:nvSpPr>
        <p:spPr>
          <a:xfrm>
            <a:off x="7935492" y="4207104"/>
            <a:ext cx="381305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GPS</a:t>
            </a:r>
          </a:p>
          <a:p>
            <a:pPr algn="ctr"/>
            <a:r>
              <a:rPr lang="it-IT" dirty="0"/>
              <a:t>Consente di stabilire la posizione corretta  </a:t>
            </a:r>
          </a:p>
        </p:txBody>
      </p:sp>
      <p:sp>
        <p:nvSpPr>
          <p:cNvPr id="13" name="Rettangolo 88"/>
          <p:cNvSpPr/>
          <p:nvPr/>
        </p:nvSpPr>
        <p:spPr>
          <a:xfrm>
            <a:off x="6956147" y="3898963"/>
            <a:ext cx="1171575" cy="1609725"/>
          </a:xfrm>
          <a:prstGeom prst="rect">
            <a:avLst/>
          </a:prstGeom>
          <a:solidFill>
            <a:srgbClr val="D5DE9E"/>
          </a:solidFill>
          <a:ln>
            <a:solidFill>
              <a:srgbClr val="D5DE9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 17"/>
          <p:cNvSpPr>
            <a:spLocks noChangeAspect="1"/>
          </p:cNvSpPr>
          <p:nvPr/>
        </p:nvSpPr>
        <p:spPr bwMode="auto">
          <a:xfrm rot="20400275">
            <a:off x="2955112" y="3659007"/>
            <a:ext cx="1178123" cy="822088"/>
          </a:xfrm>
          <a:custGeom>
            <a:avLst/>
            <a:gdLst>
              <a:gd name="connsiteX0" fmla="*/ 0 w 1338146"/>
              <a:gd name="connsiteY0" fmla="*/ 669073 h 1338146"/>
              <a:gd name="connsiteX1" fmla="*/ 669073 w 1338146"/>
              <a:gd name="connsiteY1" fmla="*/ 0 h 1338146"/>
              <a:gd name="connsiteX2" fmla="*/ 1338146 w 1338146"/>
              <a:gd name="connsiteY2" fmla="*/ 669073 h 1338146"/>
              <a:gd name="connsiteX3" fmla="*/ 669073 w 1338146"/>
              <a:gd name="connsiteY3" fmla="*/ 1338146 h 1338146"/>
              <a:gd name="connsiteX4" fmla="*/ 0 w 1338146"/>
              <a:gd name="connsiteY4" fmla="*/ 669073 h 1338146"/>
              <a:gd name="connsiteX0" fmla="*/ 669073 w 1338146"/>
              <a:gd name="connsiteY0" fmla="*/ 1338146 h 1429586"/>
              <a:gd name="connsiteX1" fmla="*/ 0 w 1338146"/>
              <a:gd name="connsiteY1" fmla="*/ 669073 h 1429586"/>
              <a:gd name="connsiteX2" fmla="*/ 669073 w 1338146"/>
              <a:gd name="connsiteY2" fmla="*/ 0 h 1429586"/>
              <a:gd name="connsiteX3" fmla="*/ 1338146 w 1338146"/>
              <a:gd name="connsiteY3" fmla="*/ 669073 h 1429586"/>
              <a:gd name="connsiteX4" fmla="*/ 760513 w 1338146"/>
              <a:gd name="connsiteY4" fmla="*/ 1429586 h 1429586"/>
              <a:gd name="connsiteX0" fmla="*/ 669073 w 1338146"/>
              <a:gd name="connsiteY0" fmla="*/ 1338146 h 1338146"/>
              <a:gd name="connsiteX1" fmla="*/ 0 w 1338146"/>
              <a:gd name="connsiteY1" fmla="*/ 669073 h 1338146"/>
              <a:gd name="connsiteX2" fmla="*/ 669073 w 1338146"/>
              <a:gd name="connsiteY2" fmla="*/ 0 h 1338146"/>
              <a:gd name="connsiteX3" fmla="*/ 1338146 w 1338146"/>
              <a:gd name="connsiteY3" fmla="*/ 669073 h 1338146"/>
              <a:gd name="connsiteX0" fmla="*/ 0 w 1338146"/>
              <a:gd name="connsiteY0" fmla="*/ 669073 h 669073"/>
              <a:gd name="connsiteX1" fmla="*/ 669073 w 1338146"/>
              <a:gd name="connsiteY1" fmla="*/ 0 h 669073"/>
              <a:gd name="connsiteX2" fmla="*/ 1338146 w 1338146"/>
              <a:gd name="connsiteY2" fmla="*/ 669073 h 669073"/>
              <a:gd name="connsiteX0" fmla="*/ 0 w 1096536"/>
              <a:gd name="connsiteY0" fmla="*/ 755871 h 755871"/>
              <a:gd name="connsiteX1" fmla="*/ 669073 w 1096536"/>
              <a:gd name="connsiteY1" fmla="*/ 86798 h 755871"/>
              <a:gd name="connsiteX2" fmla="*/ 1096536 w 1096536"/>
              <a:gd name="connsiteY2" fmla="*/ 254066 h 755871"/>
              <a:gd name="connsiteX0" fmla="*/ 0 w 1096536"/>
              <a:gd name="connsiteY0" fmla="*/ 715031 h 715031"/>
              <a:gd name="connsiteX1" fmla="*/ 359317 w 1096536"/>
              <a:gd name="connsiteY1" fmla="*/ 132690 h 715031"/>
              <a:gd name="connsiteX2" fmla="*/ 1096536 w 1096536"/>
              <a:gd name="connsiteY2" fmla="*/ 213226 h 715031"/>
              <a:gd name="connsiteX0" fmla="*/ 0 w 1096536"/>
              <a:gd name="connsiteY0" fmla="*/ 766243 h 766243"/>
              <a:gd name="connsiteX1" fmla="*/ 353122 w 1096536"/>
              <a:gd name="connsiteY1" fmla="*/ 78585 h 766243"/>
              <a:gd name="connsiteX2" fmla="*/ 1096536 w 1096536"/>
              <a:gd name="connsiteY2" fmla="*/ 264438 h 766243"/>
              <a:gd name="connsiteX0" fmla="*/ 0 w 1096536"/>
              <a:gd name="connsiteY0" fmla="*/ 724974 h 724974"/>
              <a:gd name="connsiteX1" fmla="*/ 353122 w 1096536"/>
              <a:gd name="connsiteY1" fmla="*/ 37316 h 724974"/>
              <a:gd name="connsiteX2" fmla="*/ 1096536 w 1096536"/>
              <a:gd name="connsiteY2" fmla="*/ 223169 h 724974"/>
              <a:gd name="connsiteX0" fmla="*/ 0 w 1096536"/>
              <a:gd name="connsiteY0" fmla="*/ 661088 h 661088"/>
              <a:gd name="connsiteX1" fmla="*/ 365513 w 1096536"/>
              <a:gd name="connsiteY1" fmla="*/ 66357 h 661088"/>
              <a:gd name="connsiteX2" fmla="*/ 1096536 w 1096536"/>
              <a:gd name="connsiteY2" fmla="*/ 159283 h 661088"/>
              <a:gd name="connsiteX0" fmla="*/ 0 w 1096536"/>
              <a:gd name="connsiteY0" fmla="*/ 671285 h 671285"/>
              <a:gd name="connsiteX1" fmla="*/ 365513 w 1096536"/>
              <a:gd name="connsiteY1" fmla="*/ 76554 h 671285"/>
              <a:gd name="connsiteX2" fmla="*/ 1096536 w 1096536"/>
              <a:gd name="connsiteY2" fmla="*/ 169480 h 671285"/>
              <a:gd name="connsiteX0" fmla="*/ 0 w 1096536"/>
              <a:gd name="connsiteY0" fmla="*/ 664104 h 664104"/>
              <a:gd name="connsiteX1" fmla="*/ 303562 w 1096536"/>
              <a:gd name="connsiteY1" fmla="*/ 81763 h 664104"/>
              <a:gd name="connsiteX2" fmla="*/ 1096536 w 1096536"/>
              <a:gd name="connsiteY2" fmla="*/ 162299 h 664104"/>
              <a:gd name="connsiteX0" fmla="*/ 0 w 1096536"/>
              <a:gd name="connsiteY0" fmla="*/ 659124 h 659124"/>
              <a:gd name="connsiteX1" fmla="*/ 303562 w 1096536"/>
              <a:gd name="connsiteY1" fmla="*/ 76783 h 659124"/>
              <a:gd name="connsiteX2" fmla="*/ 1096536 w 1096536"/>
              <a:gd name="connsiteY2" fmla="*/ 157319 h 659124"/>
              <a:gd name="connsiteX0" fmla="*/ 0 w 978828"/>
              <a:gd name="connsiteY0" fmla="*/ 671567 h 671567"/>
              <a:gd name="connsiteX1" fmla="*/ 303562 w 978828"/>
              <a:gd name="connsiteY1" fmla="*/ 89226 h 671567"/>
              <a:gd name="connsiteX2" fmla="*/ 978828 w 978828"/>
              <a:gd name="connsiteY2" fmla="*/ 138787 h 671567"/>
              <a:gd name="connsiteX0" fmla="*/ 0 w 978828"/>
              <a:gd name="connsiteY0" fmla="*/ 652959 h 652959"/>
              <a:gd name="connsiteX1" fmla="*/ 303562 w 978828"/>
              <a:gd name="connsiteY1" fmla="*/ 70618 h 652959"/>
              <a:gd name="connsiteX2" fmla="*/ 978828 w 978828"/>
              <a:gd name="connsiteY2" fmla="*/ 120179 h 652959"/>
              <a:gd name="connsiteX0" fmla="*/ 0 w 978828"/>
              <a:gd name="connsiteY0" fmla="*/ 737541 h 737541"/>
              <a:gd name="connsiteX1" fmla="*/ 451186 w 978828"/>
              <a:gd name="connsiteY1" fmla="*/ 34096 h 737541"/>
              <a:gd name="connsiteX2" fmla="*/ 978828 w 978828"/>
              <a:gd name="connsiteY2" fmla="*/ 204761 h 737541"/>
              <a:gd name="connsiteX0" fmla="*/ 0 w 978828"/>
              <a:gd name="connsiteY0" fmla="*/ 724627 h 724627"/>
              <a:gd name="connsiteX1" fmla="*/ 451186 w 978828"/>
              <a:gd name="connsiteY1" fmla="*/ 21182 h 724627"/>
              <a:gd name="connsiteX2" fmla="*/ 978828 w 978828"/>
              <a:gd name="connsiteY2" fmla="*/ 191847 h 724627"/>
              <a:gd name="connsiteX0" fmla="*/ 0 w 451186"/>
              <a:gd name="connsiteY0" fmla="*/ 703445 h 703445"/>
              <a:gd name="connsiteX1" fmla="*/ 451186 w 451186"/>
              <a:gd name="connsiteY1" fmla="*/ 0 h 703445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9645 h 939645"/>
              <a:gd name="connsiteX1" fmla="*/ 692784 w 692784"/>
              <a:gd name="connsiteY1" fmla="*/ 2501 h 939645"/>
              <a:gd name="connsiteX0" fmla="*/ 0 w 692784"/>
              <a:gd name="connsiteY0" fmla="*/ 939534 h 939534"/>
              <a:gd name="connsiteX1" fmla="*/ 692784 w 692784"/>
              <a:gd name="connsiteY1" fmla="*/ 2390 h 939534"/>
              <a:gd name="connsiteX0" fmla="*/ 0 w 692784"/>
              <a:gd name="connsiteY0" fmla="*/ 939903 h 939903"/>
              <a:gd name="connsiteX1" fmla="*/ 692784 w 692784"/>
              <a:gd name="connsiteY1" fmla="*/ 2759 h 939903"/>
              <a:gd name="connsiteX0" fmla="*/ 0 w 692784"/>
              <a:gd name="connsiteY0" fmla="*/ 937198 h 937198"/>
              <a:gd name="connsiteX1" fmla="*/ 692784 w 692784"/>
              <a:gd name="connsiteY1" fmla="*/ 54 h 9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84" h="937198">
                <a:moveTo>
                  <a:pt x="0" y="937198"/>
                </a:moveTo>
                <a:cubicBezTo>
                  <a:pt x="74226" y="505354"/>
                  <a:pt x="267118" y="-5990"/>
                  <a:pt x="692784" y="54"/>
                </a:cubicBezTo>
              </a:path>
            </a:pathLst>
          </a:custGeom>
          <a:noFill/>
          <a:ln w="91440" cap="flat" cmpd="sng" algn="ctr">
            <a:gradFill flip="none" rotWithShape="1">
              <a:gsLst>
                <a:gs pos="95000">
                  <a:srgbClr val="94E6FF">
                    <a:alpha val="0"/>
                  </a:srgbClr>
                </a:gs>
                <a:gs pos="0">
                  <a:srgbClr val="94E6FF"/>
                </a:gs>
              </a:gsLst>
              <a:lin ang="0" scaled="0"/>
              <a:tileRect/>
            </a:gra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n w="76200" cmpd="sng">
                <a:solidFill>
                  <a:prstClr val="white"/>
                </a:solidFill>
              </a:ln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5" name="Oval 17"/>
          <p:cNvSpPr>
            <a:spLocks noChangeAspect="1"/>
          </p:cNvSpPr>
          <p:nvPr/>
        </p:nvSpPr>
        <p:spPr bwMode="auto">
          <a:xfrm rot="1288533">
            <a:off x="5480062" y="3959101"/>
            <a:ext cx="1385403" cy="966727"/>
          </a:xfrm>
          <a:custGeom>
            <a:avLst/>
            <a:gdLst>
              <a:gd name="connsiteX0" fmla="*/ 0 w 1338146"/>
              <a:gd name="connsiteY0" fmla="*/ 669073 h 1338146"/>
              <a:gd name="connsiteX1" fmla="*/ 669073 w 1338146"/>
              <a:gd name="connsiteY1" fmla="*/ 0 h 1338146"/>
              <a:gd name="connsiteX2" fmla="*/ 1338146 w 1338146"/>
              <a:gd name="connsiteY2" fmla="*/ 669073 h 1338146"/>
              <a:gd name="connsiteX3" fmla="*/ 669073 w 1338146"/>
              <a:gd name="connsiteY3" fmla="*/ 1338146 h 1338146"/>
              <a:gd name="connsiteX4" fmla="*/ 0 w 1338146"/>
              <a:gd name="connsiteY4" fmla="*/ 669073 h 1338146"/>
              <a:gd name="connsiteX0" fmla="*/ 669073 w 1338146"/>
              <a:gd name="connsiteY0" fmla="*/ 1338146 h 1429586"/>
              <a:gd name="connsiteX1" fmla="*/ 0 w 1338146"/>
              <a:gd name="connsiteY1" fmla="*/ 669073 h 1429586"/>
              <a:gd name="connsiteX2" fmla="*/ 669073 w 1338146"/>
              <a:gd name="connsiteY2" fmla="*/ 0 h 1429586"/>
              <a:gd name="connsiteX3" fmla="*/ 1338146 w 1338146"/>
              <a:gd name="connsiteY3" fmla="*/ 669073 h 1429586"/>
              <a:gd name="connsiteX4" fmla="*/ 760513 w 1338146"/>
              <a:gd name="connsiteY4" fmla="*/ 1429586 h 1429586"/>
              <a:gd name="connsiteX0" fmla="*/ 669073 w 1338146"/>
              <a:gd name="connsiteY0" fmla="*/ 1338146 h 1338146"/>
              <a:gd name="connsiteX1" fmla="*/ 0 w 1338146"/>
              <a:gd name="connsiteY1" fmla="*/ 669073 h 1338146"/>
              <a:gd name="connsiteX2" fmla="*/ 669073 w 1338146"/>
              <a:gd name="connsiteY2" fmla="*/ 0 h 1338146"/>
              <a:gd name="connsiteX3" fmla="*/ 1338146 w 1338146"/>
              <a:gd name="connsiteY3" fmla="*/ 669073 h 1338146"/>
              <a:gd name="connsiteX0" fmla="*/ 0 w 1338146"/>
              <a:gd name="connsiteY0" fmla="*/ 669073 h 669073"/>
              <a:gd name="connsiteX1" fmla="*/ 669073 w 1338146"/>
              <a:gd name="connsiteY1" fmla="*/ 0 h 669073"/>
              <a:gd name="connsiteX2" fmla="*/ 1338146 w 1338146"/>
              <a:gd name="connsiteY2" fmla="*/ 669073 h 669073"/>
              <a:gd name="connsiteX0" fmla="*/ 0 w 1096536"/>
              <a:gd name="connsiteY0" fmla="*/ 755871 h 755871"/>
              <a:gd name="connsiteX1" fmla="*/ 669073 w 1096536"/>
              <a:gd name="connsiteY1" fmla="*/ 86798 h 755871"/>
              <a:gd name="connsiteX2" fmla="*/ 1096536 w 1096536"/>
              <a:gd name="connsiteY2" fmla="*/ 254066 h 755871"/>
              <a:gd name="connsiteX0" fmla="*/ 0 w 1096536"/>
              <a:gd name="connsiteY0" fmla="*/ 715031 h 715031"/>
              <a:gd name="connsiteX1" fmla="*/ 359317 w 1096536"/>
              <a:gd name="connsiteY1" fmla="*/ 132690 h 715031"/>
              <a:gd name="connsiteX2" fmla="*/ 1096536 w 1096536"/>
              <a:gd name="connsiteY2" fmla="*/ 213226 h 715031"/>
              <a:gd name="connsiteX0" fmla="*/ 0 w 1096536"/>
              <a:gd name="connsiteY0" fmla="*/ 766243 h 766243"/>
              <a:gd name="connsiteX1" fmla="*/ 353122 w 1096536"/>
              <a:gd name="connsiteY1" fmla="*/ 78585 h 766243"/>
              <a:gd name="connsiteX2" fmla="*/ 1096536 w 1096536"/>
              <a:gd name="connsiteY2" fmla="*/ 264438 h 766243"/>
              <a:gd name="connsiteX0" fmla="*/ 0 w 1096536"/>
              <a:gd name="connsiteY0" fmla="*/ 724974 h 724974"/>
              <a:gd name="connsiteX1" fmla="*/ 353122 w 1096536"/>
              <a:gd name="connsiteY1" fmla="*/ 37316 h 724974"/>
              <a:gd name="connsiteX2" fmla="*/ 1096536 w 1096536"/>
              <a:gd name="connsiteY2" fmla="*/ 223169 h 724974"/>
              <a:gd name="connsiteX0" fmla="*/ 0 w 1096536"/>
              <a:gd name="connsiteY0" fmla="*/ 661088 h 661088"/>
              <a:gd name="connsiteX1" fmla="*/ 365513 w 1096536"/>
              <a:gd name="connsiteY1" fmla="*/ 66357 h 661088"/>
              <a:gd name="connsiteX2" fmla="*/ 1096536 w 1096536"/>
              <a:gd name="connsiteY2" fmla="*/ 159283 h 661088"/>
              <a:gd name="connsiteX0" fmla="*/ 0 w 1096536"/>
              <a:gd name="connsiteY0" fmla="*/ 671285 h 671285"/>
              <a:gd name="connsiteX1" fmla="*/ 365513 w 1096536"/>
              <a:gd name="connsiteY1" fmla="*/ 76554 h 671285"/>
              <a:gd name="connsiteX2" fmla="*/ 1096536 w 1096536"/>
              <a:gd name="connsiteY2" fmla="*/ 169480 h 671285"/>
              <a:gd name="connsiteX0" fmla="*/ 0 w 1096536"/>
              <a:gd name="connsiteY0" fmla="*/ 664104 h 664104"/>
              <a:gd name="connsiteX1" fmla="*/ 303562 w 1096536"/>
              <a:gd name="connsiteY1" fmla="*/ 81763 h 664104"/>
              <a:gd name="connsiteX2" fmla="*/ 1096536 w 1096536"/>
              <a:gd name="connsiteY2" fmla="*/ 162299 h 664104"/>
              <a:gd name="connsiteX0" fmla="*/ 0 w 1096536"/>
              <a:gd name="connsiteY0" fmla="*/ 659124 h 659124"/>
              <a:gd name="connsiteX1" fmla="*/ 303562 w 1096536"/>
              <a:gd name="connsiteY1" fmla="*/ 76783 h 659124"/>
              <a:gd name="connsiteX2" fmla="*/ 1096536 w 1096536"/>
              <a:gd name="connsiteY2" fmla="*/ 157319 h 659124"/>
              <a:gd name="connsiteX0" fmla="*/ 0 w 978828"/>
              <a:gd name="connsiteY0" fmla="*/ 671567 h 671567"/>
              <a:gd name="connsiteX1" fmla="*/ 303562 w 978828"/>
              <a:gd name="connsiteY1" fmla="*/ 89226 h 671567"/>
              <a:gd name="connsiteX2" fmla="*/ 978828 w 978828"/>
              <a:gd name="connsiteY2" fmla="*/ 138787 h 671567"/>
              <a:gd name="connsiteX0" fmla="*/ 0 w 978828"/>
              <a:gd name="connsiteY0" fmla="*/ 652959 h 652959"/>
              <a:gd name="connsiteX1" fmla="*/ 303562 w 978828"/>
              <a:gd name="connsiteY1" fmla="*/ 70618 h 652959"/>
              <a:gd name="connsiteX2" fmla="*/ 978828 w 978828"/>
              <a:gd name="connsiteY2" fmla="*/ 120179 h 652959"/>
              <a:gd name="connsiteX0" fmla="*/ 0 w 978828"/>
              <a:gd name="connsiteY0" fmla="*/ 737541 h 737541"/>
              <a:gd name="connsiteX1" fmla="*/ 451186 w 978828"/>
              <a:gd name="connsiteY1" fmla="*/ 34096 h 737541"/>
              <a:gd name="connsiteX2" fmla="*/ 978828 w 978828"/>
              <a:gd name="connsiteY2" fmla="*/ 204761 h 737541"/>
              <a:gd name="connsiteX0" fmla="*/ 0 w 978828"/>
              <a:gd name="connsiteY0" fmla="*/ 724627 h 724627"/>
              <a:gd name="connsiteX1" fmla="*/ 451186 w 978828"/>
              <a:gd name="connsiteY1" fmla="*/ 21182 h 724627"/>
              <a:gd name="connsiteX2" fmla="*/ 978828 w 978828"/>
              <a:gd name="connsiteY2" fmla="*/ 191847 h 724627"/>
              <a:gd name="connsiteX0" fmla="*/ 0 w 451186"/>
              <a:gd name="connsiteY0" fmla="*/ 703445 h 703445"/>
              <a:gd name="connsiteX1" fmla="*/ 451186 w 451186"/>
              <a:gd name="connsiteY1" fmla="*/ 0 h 703445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9645 h 939645"/>
              <a:gd name="connsiteX1" fmla="*/ 692784 w 692784"/>
              <a:gd name="connsiteY1" fmla="*/ 2501 h 939645"/>
              <a:gd name="connsiteX0" fmla="*/ 0 w 692784"/>
              <a:gd name="connsiteY0" fmla="*/ 939534 h 939534"/>
              <a:gd name="connsiteX1" fmla="*/ 692784 w 692784"/>
              <a:gd name="connsiteY1" fmla="*/ 2390 h 939534"/>
              <a:gd name="connsiteX0" fmla="*/ 0 w 692784"/>
              <a:gd name="connsiteY0" fmla="*/ 939903 h 939903"/>
              <a:gd name="connsiteX1" fmla="*/ 692784 w 692784"/>
              <a:gd name="connsiteY1" fmla="*/ 2759 h 939903"/>
              <a:gd name="connsiteX0" fmla="*/ 0 w 692784"/>
              <a:gd name="connsiteY0" fmla="*/ 937198 h 937198"/>
              <a:gd name="connsiteX1" fmla="*/ 692784 w 692784"/>
              <a:gd name="connsiteY1" fmla="*/ 54 h 9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84" h="937198">
                <a:moveTo>
                  <a:pt x="0" y="937198"/>
                </a:moveTo>
                <a:cubicBezTo>
                  <a:pt x="74226" y="505354"/>
                  <a:pt x="267118" y="-5990"/>
                  <a:pt x="692784" y="54"/>
                </a:cubicBezTo>
              </a:path>
            </a:pathLst>
          </a:custGeom>
          <a:noFill/>
          <a:ln w="91440" cap="flat" cmpd="sng" algn="ctr">
            <a:gradFill flip="none" rotWithShape="1">
              <a:gsLst>
                <a:gs pos="95000">
                  <a:srgbClr val="94E6FF">
                    <a:alpha val="0"/>
                  </a:srgbClr>
                </a:gs>
                <a:gs pos="0">
                  <a:srgbClr val="94E6FF"/>
                </a:gs>
              </a:gsLst>
              <a:lin ang="0" scaled="0"/>
              <a:tileRect/>
            </a:gra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n w="76200" cmpd="sng">
                <a:solidFill>
                  <a:prstClr val="white"/>
                </a:solidFill>
              </a:ln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16" name="Oval 17"/>
          <p:cNvSpPr>
            <a:spLocks noChangeAspect="1"/>
          </p:cNvSpPr>
          <p:nvPr/>
        </p:nvSpPr>
        <p:spPr bwMode="auto">
          <a:xfrm rot="4127946">
            <a:off x="5741464" y="3140053"/>
            <a:ext cx="1210771" cy="896667"/>
          </a:xfrm>
          <a:custGeom>
            <a:avLst/>
            <a:gdLst>
              <a:gd name="connsiteX0" fmla="*/ 0 w 1338146"/>
              <a:gd name="connsiteY0" fmla="*/ 669073 h 1338146"/>
              <a:gd name="connsiteX1" fmla="*/ 669073 w 1338146"/>
              <a:gd name="connsiteY1" fmla="*/ 0 h 1338146"/>
              <a:gd name="connsiteX2" fmla="*/ 1338146 w 1338146"/>
              <a:gd name="connsiteY2" fmla="*/ 669073 h 1338146"/>
              <a:gd name="connsiteX3" fmla="*/ 669073 w 1338146"/>
              <a:gd name="connsiteY3" fmla="*/ 1338146 h 1338146"/>
              <a:gd name="connsiteX4" fmla="*/ 0 w 1338146"/>
              <a:gd name="connsiteY4" fmla="*/ 669073 h 1338146"/>
              <a:gd name="connsiteX0" fmla="*/ 669073 w 1338146"/>
              <a:gd name="connsiteY0" fmla="*/ 1338146 h 1429586"/>
              <a:gd name="connsiteX1" fmla="*/ 0 w 1338146"/>
              <a:gd name="connsiteY1" fmla="*/ 669073 h 1429586"/>
              <a:gd name="connsiteX2" fmla="*/ 669073 w 1338146"/>
              <a:gd name="connsiteY2" fmla="*/ 0 h 1429586"/>
              <a:gd name="connsiteX3" fmla="*/ 1338146 w 1338146"/>
              <a:gd name="connsiteY3" fmla="*/ 669073 h 1429586"/>
              <a:gd name="connsiteX4" fmla="*/ 760513 w 1338146"/>
              <a:gd name="connsiteY4" fmla="*/ 1429586 h 1429586"/>
              <a:gd name="connsiteX0" fmla="*/ 669073 w 1338146"/>
              <a:gd name="connsiteY0" fmla="*/ 1338146 h 1338146"/>
              <a:gd name="connsiteX1" fmla="*/ 0 w 1338146"/>
              <a:gd name="connsiteY1" fmla="*/ 669073 h 1338146"/>
              <a:gd name="connsiteX2" fmla="*/ 669073 w 1338146"/>
              <a:gd name="connsiteY2" fmla="*/ 0 h 1338146"/>
              <a:gd name="connsiteX3" fmla="*/ 1338146 w 1338146"/>
              <a:gd name="connsiteY3" fmla="*/ 669073 h 1338146"/>
              <a:gd name="connsiteX0" fmla="*/ 0 w 1338146"/>
              <a:gd name="connsiteY0" fmla="*/ 669073 h 669073"/>
              <a:gd name="connsiteX1" fmla="*/ 669073 w 1338146"/>
              <a:gd name="connsiteY1" fmla="*/ 0 h 669073"/>
              <a:gd name="connsiteX2" fmla="*/ 1338146 w 1338146"/>
              <a:gd name="connsiteY2" fmla="*/ 669073 h 669073"/>
              <a:gd name="connsiteX0" fmla="*/ 0 w 1096536"/>
              <a:gd name="connsiteY0" fmla="*/ 755871 h 755871"/>
              <a:gd name="connsiteX1" fmla="*/ 669073 w 1096536"/>
              <a:gd name="connsiteY1" fmla="*/ 86798 h 755871"/>
              <a:gd name="connsiteX2" fmla="*/ 1096536 w 1096536"/>
              <a:gd name="connsiteY2" fmla="*/ 254066 h 755871"/>
              <a:gd name="connsiteX0" fmla="*/ 0 w 1096536"/>
              <a:gd name="connsiteY0" fmla="*/ 715031 h 715031"/>
              <a:gd name="connsiteX1" fmla="*/ 359317 w 1096536"/>
              <a:gd name="connsiteY1" fmla="*/ 132690 h 715031"/>
              <a:gd name="connsiteX2" fmla="*/ 1096536 w 1096536"/>
              <a:gd name="connsiteY2" fmla="*/ 213226 h 715031"/>
              <a:gd name="connsiteX0" fmla="*/ 0 w 1096536"/>
              <a:gd name="connsiteY0" fmla="*/ 766243 h 766243"/>
              <a:gd name="connsiteX1" fmla="*/ 353122 w 1096536"/>
              <a:gd name="connsiteY1" fmla="*/ 78585 h 766243"/>
              <a:gd name="connsiteX2" fmla="*/ 1096536 w 1096536"/>
              <a:gd name="connsiteY2" fmla="*/ 264438 h 766243"/>
              <a:gd name="connsiteX0" fmla="*/ 0 w 1096536"/>
              <a:gd name="connsiteY0" fmla="*/ 724974 h 724974"/>
              <a:gd name="connsiteX1" fmla="*/ 353122 w 1096536"/>
              <a:gd name="connsiteY1" fmla="*/ 37316 h 724974"/>
              <a:gd name="connsiteX2" fmla="*/ 1096536 w 1096536"/>
              <a:gd name="connsiteY2" fmla="*/ 223169 h 724974"/>
              <a:gd name="connsiteX0" fmla="*/ 0 w 1096536"/>
              <a:gd name="connsiteY0" fmla="*/ 661088 h 661088"/>
              <a:gd name="connsiteX1" fmla="*/ 365513 w 1096536"/>
              <a:gd name="connsiteY1" fmla="*/ 66357 h 661088"/>
              <a:gd name="connsiteX2" fmla="*/ 1096536 w 1096536"/>
              <a:gd name="connsiteY2" fmla="*/ 159283 h 661088"/>
              <a:gd name="connsiteX0" fmla="*/ 0 w 1096536"/>
              <a:gd name="connsiteY0" fmla="*/ 671285 h 671285"/>
              <a:gd name="connsiteX1" fmla="*/ 365513 w 1096536"/>
              <a:gd name="connsiteY1" fmla="*/ 76554 h 671285"/>
              <a:gd name="connsiteX2" fmla="*/ 1096536 w 1096536"/>
              <a:gd name="connsiteY2" fmla="*/ 169480 h 671285"/>
              <a:gd name="connsiteX0" fmla="*/ 0 w 1096536"/>
              <a:gd name="connsiteY0" fmla="*/ 664104 h 664104"/>
              <a:gd name="connsiteX1" fmla="*/ 303562 w 1096536"/>
              <a:gd name="connsiteY1" fmla="*/ 81763 h 664104"/>
              <a:gd name="connsiteX2" fmla="*/ 1096536 w 1096536"/>
              <a:gd name="connsiteY2" fmla="*/ 162299 h 664104"/>
              <a:gd name="connsiteX0" fmla="*/ 0 w 1096536"/>
              <a:gd name="connsiteY0" fmla="*/ 659124 h 659124"/>
              <a:gd name="connsiteX1" fmla="*/ 303562 w 1096536"/>
              <a:gd name="connsiteY1" fmla="*/ 76783 h 659124"/>
              <a:gd name="connsiteX2" fmla="*/ 1096536 w 1096536"/>
              <a:gd name="connsiteY2" fmla="*/ 157319 h 659124"/>
              <a:gd name="connsiteX0" fmla="*/ 0 w 978828"/>
              <a:gd name="connsiteY0" fmla="*/ 671567 h 671567"/>
              <a:gd name="connsiteX1" fmla="*/ 303562 w 978828"/>
              <a:gd name="connsiteY1" fmla="*/ 89226 h 671567"/>
              <a:gd name="connsiteX2" fmla="*/ 978828 w 978828"/>
              <a:gd name="connsiteY2" fmla="*/ 138787 h 671567"/>
              <a:gd name="connsiteX0" fmla="*/ 0 w 978828"/>
              <a:gd name="connsiteY0" fmla="*/ 652959 h 652959"/>
              <a:gd name="connsiteX1" fmla="*/ 303562 w 978828"/>
              <a:gd name="connsiteY1" fmla="*/ 70618 h 652959"/>
              <a:gd name="connsiteX2" fmla="*/ 978828 w 978828"/>
              <a:gd name="connsiteY2" fmla="*/ 120179 h 652959"/>
              <a:gd name="connsiteX0" fmla="*/ 0 w 978828"/>
              <a:gd name="connsiteY0" fmla="*/ 737541 h 737541"/>
              <a:gd name="connsiteX1" fmla="*/ 451186 w 978828"/>
              <a:gd name="connsiteY1" fmla="*/ 34096 h 737541"/>
              <a:gd name="connsiteX2" fmla="*/ 978828 w 978828"/>
              <a:gd name="connsiteY2" fmla="*/ 204761 h 737541"/>
              <a:gd name="connsiteX0" fmla="*/ 0 w 978828"/>
              <a:gd name="connsiteY0" fmla="*/ 724627 h 724627"/>
              <a:gd name="connsiteX1" fmla="*/ 451186 w 978828"/>
              <a:gd name="connsiteY1" fmla="*/ 21182 h 724627"/>
              <a:gd name="connsiteX2" fmla="*/ 978828 w 978828"/>
              <a:gd name="connsiteY2" fmla="*/ 191847 h 724627"/>
              <a:gd name="connsiteX0" fmla="*/ 0 w 451186"/>
              <a:gd name="connsiteY0" fmla="*/ 703445 h 703445"/>
              <a:gd name="connsiteX1" fmla="*/ 451186 w 451186"/>
              <a:gd name="connsiteY1" fmla="*/ 0 h 703445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7144 h 937144"/>
              <a:gd name="connsiteX1" fmla="*/ 692784 w 692784"/>
              <a:gd name="connsiteY1" fmla="*/ 0 h 937144"/>
              <a:gd name="connsiteX0" fmla="*/ 0 w 692784"/>
              <a:gd name="connsiteY0" fmla="*/ 939645 h 939645"/>
              <a:gd name="connsiteX1" fmla="*/ 692784 w 692784"/>
              <a:gd name="connsiteY1" fmla="*/ 2501 h 939645"/>
              <a:gd name="connsiteX0" fmla="*/ 0 w 692784"/>
              <a:gd name="connsiteY0" fmla="*/ 939534 h 939534"/>
              <a:gd name="connsiteX1" fmla="*/ 692784 w 692784"/>
              <a:gd name="connsiteY1" fmla="*/ 2390 h 939534"/>
              <a:gd name="connsiteX0" fmla="*/ 0 w 692784"/>
              <a:gd name="connsiteY0" fmla="*/ 939903 h 939903"/>
              <a:gd name="connsiteX1" fmla="*/ 692784 w 692784"/>
              <a:gd name="connsiteY1" fmla="*/ 2759 h 939903"/>
              <a:gd name="connsiteX0" fmla="*/ 0 w 692784"/>
              <a:gd name="connsiteY0" fmla="*/ 937198 h 937198"/>
              <a:gd name="connsiteX1" fmla="*/ 692784 w 692784"/>
              <a:gd name="connsiteY1" fmla="*/ 54 h 9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92784" h="937198">
                <a:moveTo>
                  <a:pt x="0" y="937198"/>
                </a:moveTo>
                <a:cubicBezTo>
                  <a:pt x="74226" y="505354"/>
                  <a:pt x="267118" y="-5990"/>
                  <a:pt x="692784" y="54"/>
                </a:cubicBezTo>
              </a:path>
            </a:pathLst>
          </a:custGeom>
          <a:noFill/>
          <a:ln w="91440" cap="flat" cmpd="sng" algn="ctr">
            <a:gradFill flip="none" rotWithShape="1">
              <a:gsLst>
                <a:gs pos="95000">
                  <a:srgbClr val="94E6FF">
                    <a:alpha val="0"/>
                  </a:srgbClr>
                </a:gs>
                <a:gs pos="0">
                  <a:srgbClr val="94E6FF"/>
                </a:gs>
              </a:gsLst>
              <a:lin ang="0" scaled="0"/>
              <a:tileRect/>
            </a:gradFill>
            <a:prstDash val="solid"/>
            <a:round/>
            <a:headEnd type="triangle" w="med" len="sm"/>
            <a:tailEnd type="none" w="med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ln w="76200" cmpd="sng">
                <a:solidFill>
                  <a:prstClr val="white"/>
                </a:solidFill>
              </a:ln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grpSp>
        <p:nvGrpSpPr>
          <p:cNvPr id="17" name="Group 11"/>
          <p:cNvGrpSpPr>
            <a:grpSpLocks noChangeAspect="1"/>
          </p:cNvGrpSpPr>
          <p:nvPr/>
        </p:nvGrpSpPr>
        <p:grpSpPr bwMode="auto">
          <a:xfrm>
            <a:off x="1034588" y="3144916"/>
            <a:ext cx="642529" cy="413780"/>
            <a:chOff x="2113" y="2345"/>
            <a:chExt cx="632" cy="407"/>
          </a:xfrm>
        </p:grpSpPr>
        <p:sp useBgFill="1">
          <p:nvSpPr>
            <p:cNvPr id="18" name="Freeform 13"/>
            <p:cNvSpPr>
              <a:spLocks/>
            </p:cNvSpPr>
            <p:nvPr/>
          </p:nvSpPr>
          <p:spPr bwMode="auto">
            <a:xfrm>
              <a:off x="2113" y="2345"/>
              <a:ext cx="632" cy="407"/>
            </a:xfrm>
            <a:custGeom>
              <a:avLst/>
              <a:gdLst>
                <a:gd name="T0" fmla="*/ 1579 w 3159"/>
                <a:gd name="T1" fmla="*/ 0 h 2034"/>
                <a:gd name="T2" fmla="*/ 1603 w 3159"/>
                <a:gd name="T3" fmla="*/ 2 h 2034"/>
                <a:gd name="T4" fmla="*/ 1630 w 3159"/>
                <a:gd name="T5" fmla="*/ 5 h 2034"/>
                <a:gd name="T6" fmla="*/ 1659 w 3159"/>
                <a:gd name="T7" fmla="*/ 11 h 2034"/>
                <a:gd name="T8" fmla="*/ 1689 w 3159"/>
                <a:gd name="T9" fmla="*/ 21 h 2034"/>
                <a:gd name="T10" fmla="*/ 1719 w 3159"/>
                <a:gd name="T11" fmla="*/ 35 h 2034"/>
                <a:gd name="T12" fmla="*/ 3049 w 3159"/>
                <a:gd name="T13" fmla="*/ 835 h 2034"/>
                <a:gd name="T14" fmla="*/ 3082 w 3159"/>
                <a:gd name="T15" fmla="*/ 858 h 2034"/>
                <a:gd name="T16" fmla="*/ 3108 w 3159"/>
                <a:gd name="T17" fmla="*/ 884 h 2034"/>
                <a:gd name="T18" fmla="*/ 3130 w 3159"/>
                <a:gd name="T19" fmla="*/ 914 h 2034"/>
                <a:gd name="T20" fmla="*/ 3146 w 3159"/>
                <a:gd name="T21" fmla="*/ 947 h 2034"/>
                <a:gd name="T22" fmla="*/ 3156 w 3159"/>
                <a:gd name="T23" fmla="*/ 982 h 2034"/>
                <a:gd name="T24" fmla="*/ 3159 w 3159"/>
                <a:gd name="T25" fmla="*/ 1018 h 2034"/>
                <a:gd name="T26" fmla="*/ 3156 w 3159"/>
                <a:gd name="T27" fmla="*/ 1053 h 2034"/>
                <a:gd name="T28" fmla="*/ 3146 w 3159"/>
                <a:gd name="T29" fmla="*/ 1089 h 2034"/>
                <a:gd name="T30" fmla="*/ 3130 w 3159"/>
                <a:gd name="T31" fmla="*/ 1121 h 2034"/>
                <a:gd name="T32" fmla="*/ 3108 w 3159"/>
                <a:gd name="T33" fmla="*/ 1150 h 2034"/>
                <a:gd name="T34" fmla="*/ 3082 w 3159"/>
                <a:gd name="T35" fmla="*/ 1177 h 2034"/>
                <a:gd name="T36" fmla="*/ 3049 w 3159"/>
                <a:gd name="T37" fmla="*/ 1200 h 2034"/>
                <a:gd name="T38" fmla="*/ 1719 w 3159"/>
                <a:gd name="T39" fmla="*/ 1999 h 2034"/>
                <a:gd name="T40" fmla="*/ 1689 w 3159"/>
                <a:gd name="T41" fmla="*/ 2013 h 2034"/>
                <a:gd name="T42" fmla="*/ 1660 w 3159"/>
                <a:gd name="T43" fmla="*/ 2024 h 2034"/>
                <a:gd name="T44" fmla="*/ 1631 w 3159"/>
                <a:gd name="T45" fmla="*/ 2030 h 2034"/>
                <a:gd name="T46" fmla="*/ 1603 w 3159"/>
                <a:gd name="T47" fmla="*/ 2034 h 2034"/>
                <a:gd name="T48" fmla="*/ 1579 w 3159"/>
                <a:gd name="T49" fmla="*/ 2034 h 2034"/>
                <a:gd name="T50" fmla="*/ 1556 w 3159"/>
                <a:gd name="T51" fmla="*/ 2034 h 2034"/>
                <a:gd name="T52" fmla="*/ 1528 w 3159"/>
                <a:gd name="T53" fmla="*/ 2030 h 2034"/>
                <a:gd name="T54" fmla="*/ 1499 w 3159"/>
                <a:gd name="T55" fmla="*/ 2023 h 2034"/>
                <a:gd name="T56" fmla="*/ 1469 w 3159"/>
                <a:gd name="T57" fmla="*/ 2013 h 2034"/>
                <a:gd name="T58" fmla="*/ 1439 w 3159"/>
                <a:gd name="T59" fmla="*/ 1998 h 2034"/>
                <a:gd name="T60" fmla="*/ 110 w 3159"/>
                <a:gd name="T61" fmla="*/ 1200 h 2034"/>
                <a:gd name="T62" fmla="*/ 77 w 3159"/>
                <a:gd name="T63" fmla="*/ 1177 h 2034"/>
                <a:gd name="T64" fmla="*/ 51 w 3159"/>
                <a:gd name="T65" fmla="*/ 1150 h 2034"/>
                <a:gd name="T66" fmla="*/ 29 w 3159"/>
                <a:gd name="T67" fmla="*/ 1120 h 2034"/>
                <a:gd name="T68" fmla="*/ 13 w 3159"/>
                <a:gd name="T69" fmla="*/ 1087 h 2034"/>
                <a:gd name="T70" fmla="*/ 3 w 3159"/>
                <a:gd name="T71" fmla="*/ 1052 h 2034"/>
                <a:gd name="T72" fmla="*/ 0 w 3159"/>
                <a:gd name="T73" fmla="*/ 1016 h 2034"/>
                <a:gd name="T74" fmla="*/ 3 w 3159"/>
                <a:gd name="T75" fmla="*/ 981 h 2034"/>
                <a:gd name="T76" fmla="*/ 13 w 3159"/>
                <a:gd name="T77" fmla="*/ 946 h 2034"/>
                <a:gd name="T78" fmla="*/ 30 w 3159"/>
                <a:gd name="T79" fmla="*/ 913 h 2034"/>
                <a:gd name="T80" fmla="*/ 51 w 3159"/>
                <a:gd name="T81" fmla="*/ 883 h 2034"/>
                <a:gd name="T82" fmla="*/ 78 w 3159"/>
                <a:gd name="T83" fmla="*/ 858 h 2034"/>
                <a:gd name="T84" fmla="*/ 110 w 3159"/>
                <a:gd name="T85" fmla="*/ 835 h 2034"/>
                <a:gd name="T86" fmla="*/ 1440 w 3159"/>
                <a:gd name="T87" fmla="*/ 37 h 2034"/>
                <a:gd name="T88" fmla="*/ 1470 w 3159"/>
                <a:gd name="T89" fmla="*/ 21 h 2034"/>
                <a:gd name="T90" fmla="*/ 1499 w 3159"/>
                <a:gd name="T91" fmla="*/ 11 h 2034"/>
                <a:gd name="T92" fmla="*/ 1528 w 3159"/>
                <a:gd name="T93" fmla="*/ 5 h 2034"/>
                <a:gd name="T94" fmla="*/ 1556 w 3159"/>
                <a:gd name="T95" fmla="*/ 2 h 2034"/>
                <a:gd name="T96" fmla="*/ 1579 w 3159"/>
                <a:gd name="T97" fmla="*/ 0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59" h="2034">
                  <a:moveTo>
                    <a:pt x="1579" y="0"/>
                  </a:moveTo>
                  <a:lnTo>
                    <a:pt x="1603" y="2"/>
                  </a:lnTo>
                  <a:lnTo>
                    <a:pt x="1630" y="5"/>
                  </a:lnTo>
                  <a:lnTo>
                    <a:pt x="1659" y="11"/>
                  </a:lnTo>
                  <a:lnTo>
                    <a:pt x="1689" y="21"/>
                  </a:lnTo>
                  <a:lnTo>
                    <a:pt x="1719" y="35"/>
                  </a:lnTo>
                  <a:lnTo>
                    <a:pt x="3049" y="835"/>
                  </a:lnTo>
                  <a:lnTo>
                    <a:pt x="3082" y="858"/>
                  </a:lnTo>
                  <a:lnTo>
                    <a:pt x="3108" y="884"/>
                  </a:lnTo>
                  <a:lnTo>
                    <a:pt x="3130" y="914"/>
                  </a:lnTo>
                  <a:lnTo>
                    <a:pt x="3146" y="947"/>
                  </a:lnTo>
                  <a:lnTo>
                    <a:pt x="3156" y="982"/>
                  </a:lnTo>
                  <a:lnTo>
                    <a:pt x="3159" y="1018"/>
                  </a:lnTo>
                  <a:lnTo>
                    <a:pt x="3156" y="1053"/>
                  </a:lnTo>
                  <a:lnTo>
                    <a:pt x="3146" y="1089"/>
                  </a:lnTo>
                  <a:lnTo>
                    <a:pt x="3130" y="1121"/>
                  </a:lnTo>
                  <a:lnTo>
                    <a:pt x="3108" y="1150"/>
                  </a:lnTo>
                  <a:lnTo>
                    <a:pt x="3082" y="1177"/>
                  </a:lnTo>
                  <a:lnTo>
                    <a:pt x="3049" y="1200"/>
                  </a:lnTo>
                  <a:lnTo>
                    <a:pt x="1719" y="1999"/>
                  </a:lnTo>
                  <a:lnTo>
                    <a:pt x="1689" y="2013"/>
                  </a:lnTo>
                  <a:lnTo>
                    <a:pt x="1660" y="2024"/>
                  </a:lnTo>
                  <a:lnTo>
                    <a:pt x="1631" y="2030"/>
                  </a:lnTo>
                  <a:lnTo>
                    <a:pt x="1603" y="2034"/>
                  </a:lnTo>
                  <a:lnTo>
                    <a:pt x="1579" y="2034"/>
                  </a:lnTo>
                  <a:lnTo>
                    <a:pt x="1556" y="2034"/>
                  </a:lnTo>
                  <a:lnTo>
                    <a:pt x="1528" y="2030"/>
                  </a:lnTo>
                  <a:lnTo>
                    <a:pt x="1499" y="2023"/>
                  </a:lnTo>
                  <a:lnTo>
                    <a:pt x="1469" y="2013"/>
                  </a:lnTo>
                  <a:lnTo>
                    <a:pt x="1439" y="1998"/>
                  </a:lnTo>
                  <a:lnTo>
                    <a:pt x="110" y="1200"/>
                  </a:lnTo>
                  <a:lnTo>
                    <a:pt x="77" y="1177"/>
                  </a:lnTo>
                  <a:lnTo>
                    <a:pt x="51" y="1150"/>
                  </a:lnTo>
                  <a:lnTo>
                    <a:pt x="29" y="1120"/>
                  </a:lnTo>
                  <a:lnTo>
                    <a:pt x="13" y="1087"/>
                  </a:lnTo>
                  <a:lnTo>
                    <a:pt x="3" y="1052"/>
                  </a:lnTo>
                  <a:lnTo>
                    <a:pt x="0" y="1016"/>
                  </a:lnTo>
                  <a:lnTo>
                    <a:pt x="3" y="981"/>
                  </a:lnTo>
                  <a:lnTo>
                    <a:pt x="13" y="946"/>
                  </a:lnTo>
                  <a:lnTo>
                    <a:pt x="30" y="913"/>
                  </a:lnTo>
                  <a:lnTo>
                    <a:pt x="51" y="883"/>
                  </a:lnTo>
                  <a:lnTo>
                    <a:pt x="78" y="858"/>
                  </a:lnTo>
                  <a:lnTo>
                    <a:pt x="110" y="835"/>
                  </a:lnTo>
                  <a:lnTo>
                    <a:pt x="1440" y="37"/>
                  </a:lnTo>
                  <a:lnTo>
                    <a:pt x="1470" y="21"/>
                  </a:lnTo>
                  <a:lnTo>
                    <a:pt x="1499" y="11"/>
                  </a:lnTo>
                  <a:lnTo>
                    <a:pt x="1528" y="5"/>
                  </a:lnTo>
                  <a:lnTo>
                    <a:pt x="1556" y="2"/>
                  </a:lnTo>
                  <a:lnTo>
                    <a:pt x="157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2146" y="2377"/>
              <a:ext cx="567" cy="343"/>
            </a:xfrm>
            <a:custGeom>
              <a:avLst/>
              <a:gdLst>
                <a:gd name="T0" fmla="*/ 1418 w 2839"/>
                <a:gd name="T1" fmla="*/ 0 h 1714"/>
                <a:gd name="T2" fmla="*/ 1440 w 2839"/>
                <a:gd name="T3" fmla="*/ 1 h 1714"/>
                <a:gd name="T4" fmla="*/ 1459 w 2839"/>
                <a:gd name="T5" fmla="*/ 6 h 1714"/>
                <a:gd name="T6" fmla="*/ 1476 w 2839"/>
                <a:gd name="T7" fmla="*/ 13 h 1714"/>
                <a:gd name="T8" fmla="*/ 2806 w 2839"/>
                <a:gd name="T9" fmla="*/ 811 h 1714"/>
                <a:gd name="T10" fmla="*/ 2824 w 2839"/>
                <a:gd name="T11" fmla="*/ 826 h 1714"/>
                <a:gd name="T12" fmla="*/ 2835 w 2839"/>
                <a:gd name="T13" fmla="*/ 841 h 1714"/>
                <a:gd name="T14" fmla="*/ 2839 w 2839"/>
                <a:gd name="T15" fmla="*/ 857 h 1714"/>
                <a:gd name="T16" fmla="*/ 2835 w 2839"/>
                <a:gd name="T17" fmla="*/ 874 h 1714"/>
                <a:gd name="T18" fmla="*/ 2824 w 2839"/>
                <a:gd name="T19" fmla="*/ 890 h 1714"/>
                <a:gd name="T20" fmla="*/ 2806 w 2839"/>
                <a:gd name="T21" fmla="*/ 903 h 1714"/>
                <a:gd name="T22" fmla="*/ 1476 w 2839"/>
                <a:gd name="T23" fmla="*/ 1702 h 1714"/>
                <a:gd name="T24" fmla="*/ 1459 w 2839"/>
                <a:gd name="T25" fmla="*/ 1710 h 1714"/>
                <a:gd name="T26" fmla="*/ 1440 w 2839"/>
                <a:gd name="T27" fmla="*/ 1713 h 1714"/>
                <a:gd name="T28" fmla="*/ 1418 w 2839"/>
                <a:gd name="T29" fmla="*/ 1714 h 1714"/>
                <a:gd name="T30" fmla="*/ 1397 w 2839"/>
                <a:gd name="T31" fmla="*/ 1713 h 1714"/>
                <a:gd name="T32" fmla="*/ 1378 w 2839"/>
                <a:gd name="T33" fmla="*/ 1710 h 1714"/>
                <a:gd name="T34" fmla="*/ 1361 w 2839"/>
                <a:gd name="T35" fmla="*/ 1702 h 1714"/>
                <a:gd name="T36" fmla="*/ 30 w 2839"/>
                <a:gd name="T37" fmla="*/ 903 h 1714"/>
                <a:gd name="T38" fmla="*/ 15 w 2839"/>
                <a:gd name="T39" fmla="*/ 891 h 1714"/>
                <a:gd name="T40" fmla="*/ 4 w 2839"/>
                <a:gd name="T41" fmla="*/ 878 h 1714"/>
                <a:gd name="T42" fmla="*/ 0 w 2839"/>
                <a:gd name="T43" fmla="*/ 864 h 1714"/>
                <a:gd name="T44" fmla="*/ 0 w 2839"/>
                <a:gd name="T45" fmla="*/ 850 h 1714"/>
                <a:gd name="T46" fmla="*/ 4 w 2839"/>
                <a:gd name="T47" fmla="*/ 837 h 1714"/>
                <a:gd name="T48" fmla="*/ 15 w 2839"/>
                <a:gd name="T49" fmla="*/ 823 h 1714"/>
                <a:gd name="T50" fmla="*/ 30 w 2839"/>
                <a:gd name="T51" fmla="*/ 811 h 1714"/>
                <a:gd name="T52" fmla="*/ 1361 w 2839"/>
                <a:gd name="T53" fmla="*/ 13 h 1714"/>
                <a:gd name="T54" fmla="*/ 1378 w 2839"/>
                <a:gd name="T55" fmla="*/ 6 h 1714"/>
                <a:gd name="T56" fmla="*/ 1397 w 2839"/>
                <a:gd name="T57" fmla="*/ 1 h 1714"/>
                <a:gd name="T58" fmla="*/ 1418 w 2839"/>
                <a:gd name="T5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9" h="1714">
                  <a:moveTo>
                    <a:pt x="1418" y="0"/>
                  </a:moveTo>
                  <a:lnTo>
                    <a:pt x="1440" y="1"/>
                  </a:lnTo>
                  <a:lnTo>
                    <a:pt x="1459" y="6"/>
                  </a:lnTo>
                  <a:lnTo>
                    <a:pt x="1476" y="13"/>
                  </a:lnTo>
                  <a:lnTo>
                    <a:pt x="2806" y="811"/>
                  </a:lnTo>
                  <a:lnTo>
                    <a:pt x="2824" y="826"/>
                  </a:lnTo>
                  <a:lnTo>
                    <a:pt x="2835" y="841"/>
                  </a:lnTo>
                  <a:lnTo>
                    <a:pt x="2839" y="857"/>
                  </a:lnTo>
                  <a:lnTo>
                    <a:pt x="2835" y="874"/>
                  </a:lnTo>
                  <a:lnTo>
                    <a:pt x="2824" y="890"/>
                  </a:lnTo>
                  <a:lnTo>
                    <a:pt x="2806" y="903"/>
                  </a:lnTo>
                  <a:lnTo>
                    <a:pt x="1476" y="1702"/>
                  </a:lnTo>
                  <a:lnTo>
                    <a:pt x="1459" y="1710"/>
                  </a:lnTo>
                  <a:lnTo>
                    <a:pt x="1440" y="1713"/>
                  </a:lnTo>
                  <a:lnTo>
                    <a:pt x="1418" y="1714"/>
                  </a:lnTo>
                  <a:lnTo>
                    <a:pt x="1397" y="1713"/>
                  </a:lnTo>
                  <a:lnTo>
                    <a:pt x="1378" y="1710"/>
                  </a:lnTo>
                  <a:lnTo>
                    <a:pt x="1361" y="1702"/>
                  </a:lnTo>
                  <a:lnTo>
                    <a:pt x="30" y="903"/>
                  </a:lnTo>
                  <a:lnTo>
                    <a:pt x="15" y="891"/>
                  </a:lnTo>
                  <a:lnTo>
                    <a:pt x="4" y="878"/>
                  </a:lnTo>
                  <a:lnTo>
                    <a:pt x="0" y="864"/>
                  </a:lnTo>
                  <a:lnTo>
                    <a:pt x="0" y="850"/>
                  </a:lnTo>
                  <a:lnTo>
                    <a:pt x="4" y="837"/>
                  </a:lnTo>
                  <a:lnTo>
                    <a:pt x="15" y="823"/>
                  </a:lnTo>
                  <a:lnTo>
                    <a:pt x="30" y="811"/>
                  </a:lnTo>
                  <a:lnTo>
                    <a:pt x="1361" y="13"/>
                  </a:lnTo>
                  <a:lnTo>
                    <a:pt x="1378" y="6"/>
                  </a:lnTo>
                  <a:lnTo>
                    <a:pt x="1397" y="1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85" y="2400"/>
              <a:ext cx="488" cy="293"/>
            </a:xfrm>
            <a:custGeom>
              <a:avLst/>
              <a:gdLst>
                <a:gd name="T0" fmla="*/ 1220 w 2439"/>
                <a:gd name="T1" fmla="*/ 0 h 1463"/>
                <a:gd name="T2" fmla="*/ 2439 w 2439"/>
                <a:gd name="T3" fmla="*/ 732 h 1463"/>
                <a:gd name="T4" fmla="*/ 1220 w 2439"/>
                <a:gd name="T5" fmla="*/ 1463 h 1463"/>
                <a:gd name="T6" fmla="*/ 0 w 2439"/>
                <a:gd name="T7" fmla="*/ 732 h 1463"/>
                <a:gd name="T8" fmla="*/ 1220 w 2439"/>
                <a:gd name="T9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463">
                  <a:moveTo>
                    <a:pt x="1220" y="0"/>
                  </a:moveTo>
                  <a:lnTo>
                    <a:pt x="2439" y="732"/>
                  </a:lnTo>
                  <a:lnTo>
                    <a:pt x="1220" y="1463"/>
                  </a:lnTo>
                  <a:lnTo>
                    <a:pt x="0" y="732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2185" y="2484"/>
              <a:ext cx="451" cy="167"/>
            </a:xfrm>
            <a:custGeom>
              <a:avLst/>
              <a:gdLst>
                <a:gd name="T0" fmla="*/ 1585 w 2254"/>
                <a:gd name="T1" fmla="*/ 263 h 838"/>
                <a:gd name="T2" fmla="*/ 1751 w 2254"/>
                <a:gd name="T3" fmla="*/ 285 h 838"/>
                <a:gd name="T4" fmla="*/ 1890 w 2254"/>
                <a:gd name="T5" fmla="*/ 309 h 838"/>
                <a:gd name="T6" fmla="*/ 2006 w 2254"/>
                <a:gd name="T7" fmla="*/ 335 h 838"/>
                <a:gd name="T8" fmla="*/ 2100 w 2254"/>
                <a:gd name="T9" fmla="*/ 362 h 838"/>
                <a:gd name="T10" fmla="*/ 2174 w 2254"/>
                <a:gd name="T11" fmla="*/ 388 h 838"/>
                <a:gd name="T12" fmla="*/ 2232 w 2254"/>
                <a:gd name="T13" fmla="*/ 413 h 838"/>
                <a:gd name="T14" fmla="*/ 1606 w 2254"/>
                <a:gd name="T15" fmla="*/ 813 h 838"/>
                <a:gd name="T16" fmla="*/ 1547 w 2254"/>
                <a:gd name="T17" fmla="*/ 768 h 838"/>
                <a:gd name="T18" fmla="*/ 1504 w 2254"/>
                <a:gd name="T19" fmla="*/ 710 h 838"/>
                <a:gd name="T20" fmla="*/ 1476 w 2254"/>
                <a:gd name="T21" fmla="*/ 645 h 838"/>
                <a:gd name="T22" fmla="*/ 1462 w 2254"/>
                <a:gd name="T23" fmla="*/ 573 h 838"/>
                <a:gd name="T24" fmla="*/ 1457 w 2254"/>
                <a:gd name="T25" fmla="*/ 502 h 838"/>
                <a:gd name="T26" fmla="*/ 1459 w 2254"/>
                <a:gd name="T27" fmla="*/ 432 h 838"/>
                <a:gd name="T28" fmla="*/ 1468 w 2254"/>
                <a:gd name="T29" fmla="*/ 369 h 838"/>
                <a:gd name="T30" fmla="*/ 1476 w 2254"/>
                <a:gd name="T31" fmla="*/ 317 h 838"/>
                <a:gd name="T32" fmla="*/ 1486 w 2254"/>
                <a:gd name="T33" fmla="*/ 277 h 838"/>
                <a:gd name="T34" fmla="*/ 1491 w 2254"/>
                <a:gd name="T35" fmla="*/ 257 h 838"/>
                <a:gd name="T36" fmla="*/ 521 w 2254"/>
                <a:gd name="T37" fmla="*/ 0 h 838"/>
                <a:gd name="T38" fmla="*/ 593 w 2254"/>
                <a:gd name="T39" fmla="*/ 29 h 838"/>
                <a:gd name="T40" fmla="*/ 668 w 2254"/>
                <a:gd name="T41" fmla="*/ 67 h 838"/>
                <a:gd name="T42" fmla="*/ 741 w 2254"/>
                <a:gd name="T43" fmla="*/ 114 h 838"/>
                <a:gd name="T44" fmla="*/ 810 w 2254"/>
                <a:gd name="T45" fmla="*/ 173 h 838"/>
                <a:gd name="T46" fmla="*/ 869 w 2254"/>
                <a:gd name="T47" fmla="*/ 243 h 838"/>
                <a:gd name="T48" fmla="*/ 914 w 2254"/>
                <a:gd name="T49" fmla="*/ 328 h 838"/>
                <a:gd name="T50" fmla="*/ 943 w 2254"/>
                <a:gd name="T51" fmla="*/ 433 h 838"/>
                <a:gd name="T52" fmla="*/ 955 w 2254"/>
                <a:gd name="T53" fmla="*/ 537 h 838"/>
                <a:gd name="T54" fmla="*/ 952 w 2254"/>
                <a:gd name="T55" fmla="*/ 629 h 838"/>
                <a:gd name="T56" fmla="*/ 936 w 2254"/>
                <a:gd name="T57" fmla="*/ 705 h 838"/>
                <a:gd name="T58" fmla="*/ 913 w 2254"/>
                <a:gd name="T59" fmla="*/ 769 h 838"/>
                <a:gd name="T60" fmla="*/ 886 w 2254"/>
                <a:gd name="T61" fmla="*/ 819 h 838"/>
                <a:gd name="T62" fmla="*/ 0 w 2254"/>
                <a:gd name="T63" fmla="*/ 31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4" h="838">
                  <a:moveTo>
                    <a:pt x="1492" y="254"/>
                  </a:moveTo>
                  <a:lnTo>
                    <a:pt x="1585" y="263"/>
                  </a:lnTo>
                  <a:lnTo>
                    <a:pt x="1671" y="274"/>
                  </a:lnTo>
                  <a:lnTo>
                    <a:pt x="1751" y="285"/>
                  </a:lnTo>
                  <a:lnTo>
                    <a:pt x="1823" y="297"/>
                  </a:lnTo>
                  <a:lnTo>
                    <a:pt x="1890" y="309"/>
                  </a:lnTo>
                  <a:lnTo>
                    <a:pt x="1950" y="322"/>
                  </a:lnTo>
                  <a:lnTo>
                    <a:pt x="2006" y="335"/>
                  </a:lnTo>
                  <a:lnTo>
                    <a:pt x="2056" y="349"/>
                  </a:lnTo>
                  <a:lnTo>
                    <a:pt x="2100" y="362"/>
                  </a:lnTo>
                  <a:lnTo>
                    <a:pt x="2140" y="375"/>
                  </a:lnTo>
                  <a:lnTo>
                    <a:pt x="2174" y="388"/>
                  </a:lnTo>
                  <a:lnTo>
                    <a:pt x="2205" y="401"/>
                  </a:lnTo>
                  <a:lnTo>
                    <a:pt x="2232" y="413"/>
                  </a:lnTo>
                  <a:lnTo>
                    <a:pt x="2254" y="425"/>
                  </a:lnTo>
                  <a:lnTo>
                    <a:pt x="1606" y="813"/>
                  </a:lnTo>
                  <a:lnTo>
                    <a:pt x="1574" y="792"/>
                  </a:lnTo>
                  <a:lnTo>
                    <a:pt x="1547" y="768"/>
                  </a:lnTo>
                  <a:lnTo>
                    <a:pt x="1522" y="740"/>
                  </a:lnTo>
                  <a:lnTo>
                    <a:pt x="1504" y="710"/>
                  </a:lnTo>
                  <a:lnTo>
                    <a:pt x="1488" y="679"/>
                  </a:lnTo>
                  <a:lnTo>
                    <a:pt x="1476" y="645"/>
                  </a:lnTo>
                  <a:lnTo>
                    <a:pt x="1468" y="610"/>
                  </a:lnTo>
                  <a:lnTo>
                    <a:pt x="1462" y="573"/>
                  </a:lnTo>
                  <a:lnTo>
                    <a:pt x="1458" y="537"/>
                  </a:lnTo>
                  <a:lnTo>
                    <a:pt x="1457" y="502"/>
                  </a:lnTo>
                  <a:lnTo>
                    <a:pt x="1458" y="466"/>
                  </a:lnTo>
                  <a:lnTo>
                    <a:pt x="1459" y="432"/>
                  </a:lnTo>
                  <a:lnTo>
                    <a:pt x="1463" y="399"/>
                  </a:lnTo>
                  <a:lnTo>
                    <a:pt x="1468" y="369"/>
                  </a:lnTo>
                  <a:lnTo>
                    <a:pt x="1472" y="341"/>
                  </a:lnTo>
                  <a:lnTo>
                    <a:pt x="1476" y="317"/>
                  </a:lnTo>
                  <a:lnTo>
                    <a:pt x="1481" y="295"/>
                  </a:lnTo>
                  <a:lnTo>
                    <a:pt x="1486" y="277"/>
                  </a:lnTo>
                  <a:lnTo>
                    <a:pt x="1490" y="265"/>
                  </a:lnTo>
                  <a:lnTo>
                    <a:pt x="1491" y="257"/>
                  </a:lnTo>
                  <a:lnTo>
                    <a:pt x="1492" y="254"/>
                  </a:lnTo>
                  <a:close/>
                  <a:moveTo>
                    <a:pt x="521" y="0"/>
                  </a:moveTo>
                  <a:lnTo>
                    <a:pt x="556" y="14"/>
                  </a:lnTo>
                  <a:lnTo>
                    <a:pt x="593" y="29"/>
                  </a:lnTo>
                  <a:lnTo>
                    <a:pt x="630" y="46"/>
                  </a:lnTo>
                  <a:lnTo>
                    <a:pt x="668" y="67"/>
                  </a:lnTo>
                  <a:lnTo>
                    <a:pt x="705" y="89"/>
                  </a:lnTo>
                  <a:lnTo>
                    <a:pt x="741" y="114"/>
                  </a:lnTo>
                  <a:lnTo>
                    <a:pt x="776" y="142"/>
                  </a:lnTo>
                  <a:lnTo>
                    <a:pt x="810" y="173"/>
                  </a:lnTo>
                  <a:lnTo>
                    <a:pt x="842" y="207"/>
                  </a:lnTo>
                  <a:lnTo>
                    <a:pt x="869" y="243"/>
                  </a:lnTo>
                  <a:lnTo>
                    <a:pt x="894" y="285"/>
                  </a:lnTo>
                  <a:lnTo>
                    <a:pt x="914" y="328"/>
                  </a:lnTo>
                  <a:lnTo>
                    <a:pt x="930" y="375"/>
                  </a:lnTo>
                  <a:lnTo>
                    <a:pt x="943" y="433"/>
                  </a:lnTo>
                  <a:lnTo>
                    <a:pt x="952" y="486"/>
                  </a:lnTo>
                  <a:lnTo>
                    <a:pt x="955" y="537"/>
                  </a:lnTo>
                  <a:lnTo>
                    <a:pt x="955" y="584"/>
                  </a:lnTo>
                  <a:lnTo>
                    <a:pt x="952" y="629"/>
                  </a:lnTo>
                  <a:lnTo>
                    <a:pt x="946" y="669"/>
                  </a:lnTo>
                  <a:lnTo>
                    <a:pt x="936" y="705"/>
                  </a:lnTo>
                  <a:lnTo>
                    <a:pt x="925" y="739"/>
                  </a:lnTo>
                  <a:lnTo>
                    <a:pt x="913" y="769"/>
                  </a:lnTo>
                  <a:lnTo>
                    <a:pt x="900" y="796"/>
                  </a:lnTo>
                  <a:lnTo>
                    <a:pt x="886" y="819"/>
                  </a:lnTo>
                  <a:lnTo>
                    <a:pt x="874" y="838"/>
                  </a:lnTo>
                  <a:lnTo>
                    <a:pt x="0" y="31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FABE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 noEditPoints="1"/>
            </p:cNvSpPr>
            <p:nvPr/>
          </p:nvSpPr>
          <p:spPr bwMode="auto">
            <a:xfrm>
              <a:off x="2279" y="2428"/>
              <a:ext cx="374" cy="234"/>
            </a:xfrm>
            <a:custGeom>
              <a:avLst/>
              <a:gdLst>
                <a:gd name="T0" fmla="*/ 818 w 1867"/>
                <a:gd name="T1" fmla="*/ 761 h 1170"/>
                <a:gd name="T2" fmla="*/ 863 w 1867"/>
                <a:gd name="T3" fmla="*/ 819 h 1170"/>
                <a:gd name="T4" fmla="*/ 819 w 1867"/>
                <a:gd name="T5" fmla="*/ 876 h 1170"/>
                <a:gd name="T6" fmla="*/ 723 w 1867"/>
                <a:gd name="T7" fmla="*/ 889 h 1170"/>
                <a:gd name="T8" fmla="*/ 644 w 1867"/>
                <a:gd name="T9" fmla="*/ 850 h 1170"/>
                <a:gd name="T10" fmla="*/ 644 w 1867"/>
                <a:gd name="T11" fmla="*/ 786 h 1170"/>
                <a:gd name="T12" fmla="*/ 721 w 1867"/>
                <a:gd name="T13" fmla="*/ 748 h 1170"/>
                <a:gd name="T14" fmla="*/ 1442 w 1867"/>
                <a:gd name="T15" fmla="*/ 679 h 1170"/>
                <a:gd name="T16" fmla="*/ 1498 w 1867"/>
                <a:gd name="T17" fmla="*/ 722 h 1170"/>
                <a:gd name="T18" fmla="*/ 1479 w 1867"/>
                <a:gd name="T19" fmla="*/ 776 h 1170"/>
                <a:gd name="T20" fmla="*/ 1402 w 1867"/>
                <a:gd name="T21" fmla="*/ 798 h 1170"/>
                <a:gd name="T22" fmla="*/ 1326 w 1867"/>
                <a:gd name="T23" fmla="*/ 776 h 1170"/>
                <a:gd name="T24" fmla="*/ 1306 w 1867"/>
                <a:gd name="T25" fmla="*/ 721 h 1170"/>
                <a:gd name="T26" fmla="*/ 1359 w 1867"/>
                <a:gd name="T27" fmla="*/ 680 h 1170"/>
                <a:gd name="T28" fmla="*/ 153 w 1867"/>
                <a:gd name="T29" fmla="*/ 609 h 1170"/>
                <a:gd name="T30" fmla="*/ 220 w 1867"/>
                <a:gd name="T31" fmla="*/ 641 h 1170"/>
                <a:gd name="T32" fmla="*/ 220 w 1867"/>
                <a:gd name="T33" fmla="*/ 697 h 1170"/>
                <a:gd name="T34" fmla="*/ 154 w 1867"/>
                <a:gd name="T35" fmla="*/ 730 h 1170"/>
                <a:gd name="T36" fmla="*/ 72 w 1867"/>
                <a:gd name="T37" fmla="*/ 719 h 1170"/>
                <a:gd name="T38" fmla="*/ 34 w 1867"/>
                <a:gd name="T39" fmla="*/ 668 h 1170"/>
                <a:gd name="T40" fmla="*/ 71 w 1867"/>
                <a:gd name="T41" fmla="*/ 620 h 1170"/>
                <a:gd name="T42" fmla="*/ 1103 w 1867"/>
                <a:gd name="T43" fmla="*/ 204 h 1170"/>
                <a:gd name="T44" fmla="*/ 1170 w 1867"/>
                <a:gd name="T45" fmla="*/ 223 h 1170"/>
                <a:gd name="T46" fmla="*/ 1185 w 1867"/>
                <a:gd name="T47" fmla="*/ 271 h 1170"/>
                <a:gd name="T48" fmla="*/ 1126 w 1867"/>
                <a:gd name="T49" fmla="*/ 310 h 1170"/>
                <a:gd name="T50" fmla="*/ 1051 w 1867"/>
                <a:gd name="T51" fmla="*/ 302 h 1170"/>
                <a:gd name="T52" fmla="*/ 1018 w 1867"/>
                <a:gd name="T53" fmla="*/ 257 h 1170"/>
                <a:gd name="T54" fmla="*/ 1058 w 1867"/>
                <a:gd name="T55" fmla="*/ 212 h 1170"/>
                <a:gd name="T56" fmla="*/ 844 w 1867"/>
                <a:gd name="T57" fmla="*/ 163 h 1170"/>
                <a:gd name="T58" fmla="*/ 901 w 1867"/>
                <a:gd name="T59" fmla="*/ 190 h 1170"/>
                <a:gd name="T60" fmla="*/ 900 w 1867"/>
                <a:gd name="T61" fmla="*/ 237 h 1170"/>
                <a:gd name="T62" fmla="*/ 827 w 1867"/>
                <a:gd name="T63" fmla="*/ 266 h 1170"/>
                <a:gd name="T64" fmla="*/ 763 w 1867"/>
                <a:gd name="T65" fmla="*/ 247 h 1170"/>
                <a:gd name="T66" fmla="*/ 748 w 1867"/>
                <a:gd name="T67" fmla="*/ 201 h 1170"/>
                <a:gd name="T68" fmla="*/ 804 w 1867"/>
                <a:gd name="T69" fmla="*/ 164 h 1170"/>
                <a:gd name="T70" fmla="*/ 541 w 1867"/>
                <a:gd name="T71" fmla="*/ 45 h 1170"/>
                <a:gd name="T72" fmla="*/ 599 w 1867"/>
                <a:gd name="T73" fmla="*/ 222 h 1170"/>
                <a:gd name="T74" fmla="*/ 545 w 1867"/>
                <a:gd name="T75" fmla="*/ 396 h 1170"/>
                <a:gd name="T76" fmla="*/ 477 w 1867"/>
                <a:gd name="T77" fmla="*/ 568 h 1170"/>
                <a:gd name="T78" fmla="*/ 933 w 1867"/>
                <a:gd name="T79" fmla="*/ 491 h 1170"/>
                <a:gd name="T80" fmla="*/ 1375 w 1867"/>
                <a:gd name="T81" fmla="*/ 512 h 1170"/>
                <a:gd name="T82" fmla="*/ 1771 w 1867"/>
                <a:gd name="T83" fmla="*/ 615 h 1170"/>
                <a:gd name="T84" fmla="*/ 1783 w 1867"/>
                <a:gd name="T85" fmla="*/ 707 h 1170"/>
                <a:gd name="T86" fmla="*/ 1398 w 1867"/>
                <a:gd name="T87" fmla="*/ 594 h 1170"/>
                <a:gd name="T88" fmla="*/ 1067 w 1867"/>
                <a:gd name="T89" fmla="*/ 621 h 1170"/>
                <a:gd name="T90" fmla="*/ 1066 w 1867"/>
                <a:gd name="T91" fmla="*/ 849 h 1170"/>
                <a:gd name="T92" fmla="*/ 1181 w 1867"/>
                <a:gd name="T93" fmla="*/ 1063 h 1170"/>
                <a:gd name="T94" fmla="*/ 1052 w 1867"/>
                <a:gd name="T95" fmla="*/ 1066 h 1170"/>
                <a:gd name="T96" fmla="*/ 948 w 1867"/>
                <a:gd name="T97" fmla="*/ 849 h 1170"/>
                <a:gd name="T98" fmla="*/ 948 w 1867"/>
                <a:gd name="T99" fmla="*/ 622 h 1170"/>
                <a:gd name="T100" fmla="*/ 692 w 1867"/>
                <a:gd name="T101" fmla="*/ 597 h 1170"/>
                <a:gd name="T102" fmla="*/ 564 w 1867"/>
                <a:gd name="T103" fmla="*/ 756 h 1170"/>
                <a:gd name="T104" fmla="*/ 564 w 1867"/>
                <a:gd name="T105" fmla="*/ 994 h 1170"/>
                <a:gd name="T106" fmla="*/ 488 w 1867"/>
                <a:gd name="T107" fmla="*/ 1170 h 1170"/>
                <a:gd name="T108" fmla="*/ 426 w 1867"/>
                <a:gd name="T109" fmla="*/ 1054 h 1170"/>
                <a:gd name="T110" fmla="*/ 459 w 1867"/>
                <a:gd name="T111" fmla="*/ 817 h 1170"/>
                <a:gd name="T112" fmla="*/ 364 w 1867"/>
                <a:gd name="T113" fmla="*/ 589 h 1170"/>
                <a:gd name="T114" fmla="*/ 155 w 1867"/>
                <a:gd name="T115" fmla="*/ 392 h 1170"/>
                <a:gd name="T116" fmla="*/ 84 w 1867"/>
                <a:gd name="T117" fmla="*/ 254 h 1170"/>
                <a:gd name="T118" fmla="*/ 322 w 1867"/>
                <a:gd name="T119" fmla="*/ 401 h 1170"/>
                <a:gd name="T120" fmla="*/ 454 w 1867"/>
                <a:gd name="T121" fmla="*/ 338 h 1170"/>
                <a:gd name="T122" fmla="*/ 479 w 1867"/>
                <a:gd name="T123" fmla="*/ 179 h 1170"/>
                <a:gd name="T124" fmla="*/ 420 w 1867"/>
                <a:gd name="T125" fmla="*/ 55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7" h="1170">
                  <a:moveTo>
                    <a:pt x="748" y="746"/>
                  </a:moveTo>
                  <a:lnTo>
                    <a:pt x="771" y="748"/>
                  </a:lnTo>
                  <a:lnTo>
                    <a:pt x="794" y="753"/>
                  </a:lnTo>
                  <a:lnTo>
                    <a:pt x="818" y="761"/>
                  </a:lnTo>
                  <a:lnTo>
                    <a:pt x="837" y="773"/>
                  </a:lnTo>
                  <a:lnTo>
                    <a:pt x="852" y="788"/>
                  </a:lnTo>
                  <a:lnTo>
                    <a:pt x="860" y="803"/>
                  </a:lnTo>
                  <a:lnTo>
                    <a:pt x="863" y="819"/>
                  </a:lnTo>
                  <a:lnTo>
                    <a:pt x="859" y="836"/>
                  </a:lnTo>
                  <a:lnTo>
                    <a:pt x="850" y="850"/>
                  </a:lnTo>
                  <a:lnTo>
                    <a:pt x="837" y="864"/>
                  </a:lnTo>
                  <a:lnTo>
                    <a:pt x="819" y="876"/>
                  </a:lnTo>
                  <a:lnTo>
                    <a:pt x="797" y="884"/>
                  </a:lnTo>
                  <a:lnTo>
                    <a:pt x="773" y="889"/>
                  </a:lnTo>
                  <a:lnTo>
                    <a:pt x="746" y="892"/>
                  </a:lnTo>
                  <a:lnTo>
                    <a:pt x="723" y="889"/>
                  </a:lnTo>
                  <a:lnTo>
                    <a:pt x="700" y="886"/>
                  </a:lnTo>
                  <a:lnTo>
                    <a:pt x="676" y="876"/>
                  </a:lnTo>
                  <a:lnTo>
                    <a:pt x="658" y="864"/>
                  </a:lnTo>
                  <a:lnTo>
                    <a:pt x="644" y="850"/>
                  </a:lnTo>
                  <a:lnTo>
                    <a:pt x="635" y="834"/>
                  </a:lnTo>
                  <a:lnTo>
                    <a:pt x="633" y="818"/>
                  </a:lnTo>
                  <a:lnTo>
                    <a:pt x="635" y="802"/>
                  </a:lnTo>
                  <a:lnTo>
                    <a:pt x="644" y="786"/>
                  </a:lnTo>
                  <a:lnTo>
                    <a:pt x="658" y="773"/>
                  </a:lnTo>
                  <a:lnTo>
                    <a:pt x="675" y="762"/>
                  </a:lnTo>
                  <a:lnTo>
                    <a:pt x="697" y="754"/>
                  </a:lnTo>
                  <a:lnTo>
                    <a:pt x="721" y="748"/>
                  </a:lnTo>
                  <a:lnTo>
                    <a:pt x="748" y="746"/>
                  </a:lnTo>
                  <a:close/>
                  <a:moveTo>
                    <a:pt x="1403" y="673"/>
                  </a:moveTo>
                  <a:lnTo>
                    <a:pt x="1422" y="675"/>
                  </a:lnTo>
                  <a:lnTo>
                    <a:pt x="1442" y="679"/>
                  </a:lnTo>
                  <a:lnTo>
                    <a:pt x="1462" y="686"/>
                  </a:lnTo>
                  <a:lnTo>
                    <a:pt x="1479" y="696"/>
                  </a:lnTo>
                  <a:lnTo>
                    <a:pt x="1491" y="708"/>
                  </a:lnTo>
                  <a:lnTo>
                    <a:pt x="1498" y="722"/>
                  </a:lnTo>
                  <a:lnTo>
                    <a:pt x="1501" y="737"/>
                  </a:lnTo>
                  <a:lnTo>
                    <a:pt x="1498" y="750"/>
                  </a:lnTo>
                  <a:lnTo>
                    <a:pt x="1491" y="763"/>
                  </a:lnTo>
                  <a:lnTo>
                    <a:pt x="1479" y="776"/>
                  </a:lnTo>
                  <a:lnTo>
                    <a:pt x="1463" y="785"/>
                  </a:lnTo>
                  <a:lnTo>
                    <a:pt x="1445" y="792"/>
                  </a:lnTo>
                  <a:lnTo>
                    <a:pt x="1425" y="796"/>
                  </a:lnTo>
                  <a:lnTo>
                    <a:pt x="1402" y="798"/>
                  </a:lnTo>
                  <a:lnTo>
                    <a:pt x="1382" y="797"/>
                  </a:lnTo>
                  <a:lnTo>
                    <a:pt x="1363" y="792"/>
                  </a:lnTo>
                  <a:lnTo>
                    <a:pt x="1343" y="785"/>
                  </a:lnTo>
                  <a:lnTo>
                    <a:pt x="1326" y="776"/>
                  </a:lnTo>
                  <a:lnTo>
                    <a:pt x="1314" y="762"/>
                  </a:lnTo>
                  <a:lnTo>
                    <a:pt x="1306" y="749"/>
                  </a:lnTo>
                  <a:lnTo>
                    <a:pt x="1304" y="734"/>
                  </a:lnTo>
                  <a:lnTo>
                    <a:pt x="1306" y="721"/>
                  </a:lnTo>
                  <a:lnTo>
                    <a:pt x="1314" y="708"/>
                  </a:lnTo>
                  <a:lnTo>
                    <a:pt x="1326" y="696"/>
                  </a:lnTo>
                  <a:lnTo>
                    <a:pt x="1341" y="686"/>
                  </a:lnTo>
                  <a:lnTo>
                    <a:pt x="1359" y="680"/>
                  </a:lnTo>
                  <a:lnTo>
                    <a:pt x="1380" y="675"/>
                  </a:lnTo>
                  <a:lnTo>
                    <a:pt x="1403" y="673"/>
                  </a:lnTo>
                  <a:close/>
                  <a:moveTo>
                    <a:pt x="132" y="606"/>
                  </a:moveTo>
                  <a:lnTo>
                    <a:pt x="153" y="609"/>
                  </a:lnTo>
                  <a:lnTo>
                    <a:pt x="172" y="612"/>
                  </a:lnTo>
                  <a:lnTo>
                    <a:pt x="193" y="620"/>
                  </a:lnTo>
                  <a:lnTo>
                    <a:pt x="208" y="629"/>
                  </a:lnTo>
                  <a:lnTo>
                    <a:pt x="220" y="641"/>
                  </a:lnTo>
                  <a:lnTo>
                    <a:pt x="229" y="656"/>
                  </a:lnTo>
                  <a:lnTo>
                    <a:pt x="230" y="670"/>
                  </a:lnTo>
                  <a:lnTo>
                    <a:pt x="228" y="684"/>
                  </a:lnTo>
                  <a:lnTo>
                    <a:pt x="220" y="697"/>
                  </a:lnTo>
                  <a:lnTo>
                    <a:pt x="208" y="709"/>
                  </a:lnTo>
                  <a:lnTo>
                    <a:pt x="193" y="719"/>
                  </a:lnTo>
                  <a:lnTo>
                    <a:pt x="175" y="726"/>
                  </a:lnTo>
                  <a:lnTo>
                    <a:pt x="154" y="730"/>
                  </a:lnTo>
                  <a:lnTo>
                    <a:pt x="132" y="732"/>
                  </a:lnTo>
                  <a:lnTo>
                    <a:pt x="112" y="731"/>
                  </a:lnTo>
                  <a:lnTo>
                    <a:pt x="92" y="726"/>
                  </a:lnTo>
                  <a:lnTo>
                    <a:pt x="72" y="719"/>
                  </a:lnTo>
                  <a:lnTo>
                    <a:pt x="56" y="709"/>
                  </a:lnTo>
                  <a:lnTo>
                    <a:pt x="44" y="696"/>
                  </a:lnTo>
                  <a:lnTo>
                    <a:pt x="35" y="682"/>
                  </a:lnTo>
                  <a:lnTo>
                    <a:pt x="34" y="668"/>
                  </a:lnTo>
                  <a:lnTo>
                    <a:pt x="37" y="655"/>
                  </a:lnTo>
                  <a:lnTo>
                    <a:pt x="44" y="641"/>
                  </a:lnTo>
                  <a:lnTo>
                    <a:pt x="56" y="629"/>
                  </a:lnTo>
                  <a:lnTo>
                    <a:pt x="71" y="620"/>
                  </a:lnTo>
                  <a:lnTo>
                    <a:pt x="90" y="613"/>
                  </a:lnTo>
                  <a:lnTo>
                    <a:pt x="110" y="609"/>
                  </a:lnTo>
                  <a:lnTo>
                    <a:pt x="132" y="606"/>
                  </a:lnTo>
                  <a:close/>
                  <a:moveTo>
                    <a:pt x="1103" y="204"/>
                  </a:moveTo>
                  <a:lnTo>
                    <a:pt x="1121" y="205"/>
                  </a:lnTo>
                  <a:lnTo>
                    <a:pt x="1137" y="208"/>
                  </a:lnTo>
                  <a:lnTo>
                    <a:pt x="1155" y="214"/>
                  </a:lnTo>
                  <a:lnTo>
                    <a:pt x="1170" y="223"/>
                  </a:lnTo>
                  <a:lnTo>
                    <a:pt x="1179" y="234"/>
                  </a:lnTo>
                  <a:lnTo>
                    <a:pt x="1187" y="246"/>
                  </a:lnTo>
                  <a:lnTo>
                    <a:pt x="1188" y="259"/>
                  </a:lnTo>
                  <a:lnTo>
                    <a:pt x="1185" y="271"/>
                  </a:lnTo>
                  <a:lnTo>
                    <a:pt x="1179" y="282"/>
                  </a:lnTo>
                  <a:lnTo>
                    <a:pt x="1166" y="294"/>
                  </a:lnTo>
                  <a:lnTo>
                    <a:pt x="1148" y="304"/>
                  </a:lnTo>
                  <a:lnTo>
                    <a:pt x="1126" y="310"/>
                  </a:lnTo>
                  <a:lnTo>
                    <a:pt x="1103" y="312"/>
                  </a:lnTo>
                  <a:lnTo>
                    <a:pt x="1086" y="311"/>
                  </a:lnTo>
                  <a:lnTo>
                    <a:pt x="1069" y="308"/>
                  </a:lnTo>
                  <a:lnTo>
                    <a:pt x="1051" y="302"/>
                  </a:lnTo>
                  <a:lnTo>
                    <a:pt x="1037" y="293"/>
                  </a:lnTo>
                  <a:lnTo>
                    <a:pt x="1027" y="282"/>
                  </a:lnTo>
                  <a:lnTo>
                    <a:pt x="1020" y="270"/>
                  </a:lnTo>
                  <a:lnTo>
                    <a:pt x="1018" y="257"/>
                  </a:lnTo>
                  <a:lnTo>
                    <a:pt x="1021" y="246"/>
                  </a:lnTo>
                  <a:lnTo>
                    <a:pt x="1027" y="234"/>
                  </a:lnTo>
                  <a:lnTo>
                    <a:pt x="1040" y="222"/>
                  </a:lnTo>
                  <a:lnTo>
                    <a:pt x="1058" y="212"/>
                  </a:lnTo>
                  <a:lnTo>
                    <a:pt x="1079" y="206"/>
                  </a:lnTo>
                  <a:lnTo>
                    <a:pt x="1103" y="204"/>
                  </a:lnTo>
                  <a:close/>
                  <a:moveTo>
                    <a:pt x="827" y="161"/>
                  </a:moveTo>
                  <a:lnTo>
                    <a:pt x="844" y="163"/>
                  </a:lnTo>
                  <a:lnTo>
                    <a:pt x="860" y="165"/>
                  </a:lnTo>
                  <a:lnTo>
                    <a:pt x="877" y="172"/>
                  </a:lnTo>
                  <a:lnTo>
                    <a:pt x="890" y="181"/>
                  </a:lnTo>
                  <a:lnTo>
                    <a:pt x="901" y="190"/>
                  </a:lnTo>
                  <a:lnTo>
                    <a:pt x="907" y="202"/>
                  </a:lnTo>
                  <a:lnTo>
                    <a:pt x="908" y="214"/>
                  </a:lnTo>
                  <a:lnTo>
                    <a:pt x="907" y="225"/>
                  </a:lnTo>
                  <a:lnTo>
                    <a:pt x="900" y="237"/>
                  </a:lnTo>
                  <a:lnTo>
                    <a:pt x="888" y="250"/>
                  </a:lnTo>
                  <a:lnTo>
                    <a:pt x="870" y="258"/>
                  </a:lnTo>
                  <a:lnTo>
                    <a:pt x="849" y="264"/>
                  </a:lnTo>
                  <a:lnTo>
                    <a:pt x="827" y="266"/>
                  </a:lnTo>
                  <a:lnTo>
                    <a:pt x="811" y="265"/>
                  </a:lnTo>
                  <a:lnTo>
                    <a:pt x="795" y="262"/>
                  </a:lnTo>
                  <a:lnTo>
                    <a:pt x="778" y="256"/>
                  </a:lnTo>
                  <a:lnTo>
                    <a:pt x="763" y="247"/>
                  </a:lnTo>
                  <a:lnTo>
                    <a:pt x="754" y="236"/>
                  </a:lnTo>
                  <a:lnTo>
                    <a:pt x="748" y="224"/>
                  </a:lnTo>
                  <a:lnTo>
                    <a:pt x="745" y="213"/>
                  </a:lnTo>
                  <a:lnTo>
                    <a:pt x="748" y="201"/>
                  </a:lnTo>
                  <a:lnTo>
                    <a:pt x="754" y="190"/>
                  </a:lnTo>
                  <a:lnTo>
                    <a:pt x="767" y="178"/>
                  </a:lnTo>
                  <a:lnTo>
                    <a:pt x="784" y="169"/>
                  </a:lnTo>
                  <a:lnTo>
                    <a:pt x="804" y="164"/>
                  </a:lnTo>
                  <a:lnTo>
                    <a:pt x="827" y="161"/>
                  </a:lnTo>
                  <a:close/>
                  <a:moveTo>
                    <a:pt x="507" y="0"/>
                  </a:moveTo>
                  <a:lnTo>
                    <a:pt x="509" y="3"/>
                  </a:lnTo>
                  <a:lnTo>
                    <a:pt x="541" y="45"/>
                  </a:lnTo>
                  <a:lnTo>
                    <a:pt x="566" y="88"/>
                  </a:lnTo>
                  <a:lnTo>
                    <a:pt x="584" y="131"/>
                  </a:lnTo>
                  <a:lnTo>
                    <a:pt x="595" y="177"/>
                  </a:lnTo>
                  <a:lnTo>
                    <a:pt x="599" y="222"/>
                  </a:lnTo>
                  <a:lnTo>
                    <a:pt x="595" y="266"/>
                  </a:lnTo>
                  <a:lnTo>
                    <a:pt x="584" y="311"/>
                  </a:lnTo>
                  <a:lnTo>
                    <a:pt x="567" y="355"/>
                  </a:lnTo>
                  <a:lnTo>
                    <a:pt x="545" y="396"/>
                  </a:lnTo>
                  <a:lnTo>
                    <a:pt x="514" y="437"/>
                  </a:lnTo>
                  <a:lnTo>
                    <a:pt x="478" y="476"/>
                  </a:lnTo>
                  <a:lnTo>
                    <a:pt x="434" y="512"/>
                  </a:lnTo>
                  <a:lnTo>
                    <a:pt x="477" y="568"/>
                  </a:lnTo>
                  <a:lnTo>
                    <a:pt x="587" y="539"/>
                  </a:lnTo>
                  <a:lnTo>
                    <a:pt x="699" y="517"/>
                  </a:lnTo>
                  <a:lnTo>
                    <a:pt x="815" y="501"/>
                  </a:lnTo>
                  <a:lnTo>
                    <a:pt x="933" y="491"/>
                  </a:lnTo>
                  <a:lnTo>
                    <a:pt x="1054" y="488"/>
                  </a:lnTo>
                  <a:lnTo>
                    <a:pt x="1162" y="491"/>
                  </a:lnTo>
                  <a:lnTo>
                    <a:pt x="1270" y="499"/>
                  </a:lnTo>
                  <a:lnTo>
                    <a:pt x="1375" y="512"/>
                  </a:lnTo>
                  <a:lnTo>
                    <a:pt x="1479" y="530"/>
                  </a:lnTo>
                  <a:lnTo>
                    <a:pt x="1580" y="553"/>
                  </a:lnTo>
                  <a:lnTo>
                    <a:pt x="1676" y="582"/>
                  </a:lnTo>
                  <a:lnTo>
                    <a:pt x="1771" y="615"/>
                  </a:lnTo>
                  <a:lnTo>
                    <a:pt x="1860" y="652"/>
                  </a:lnTo>
                  <a:lnTo>
                    <a:pt x="1867" y="656"/>
                  </a:lnTo>
                  <a:lnTo>
                    <a:pt x="1861" y="661"/>
                  </a:lnTo>
                  <a:lnTo>
                    <a:pt x="1783" y="707"/>
                  </a:lnTo>
                  <a:lnTo>
                    <a:pt x="1692" y="672"/>
                  </a:lnTo>
                  <a:lnTo>
                    <a:pt x="1596" y="640"/>
                  </a:lnTo>
                  <a:lnTo>
                    <a:pt x="1498" y="615"/>
                  </a:lnTo>
                  <a:lnTo>
                    <a:pt x="1398" y="594"/>
                  </a:lnTo>
                  <a:lnTo>
                    <a:pt x="1295" y="578"/>
                  </a:lnTo>
                  <a:lnTo>
                    <a:pt x="1191" y="569"/>
                  </a:lnTo>
                  <a:lnTo>
                    <a:pt x="1085" y="564"/>
                  </a:lnTo>
                  <a:lnTo>
                    <a:pt x="1067" y="621"/>
                  </a:lnTo>
                  <a:lnTo>
                    <a:pt x="1055" y="679"/>
                  </a:lnTo>
                  <a:lnTo>
                    <a:pt x="1051" y="737"/>
                  </a:lnTo>
                  <a:lnTo>
                    <a:pt x="1055" y="792"/>
                  </a:lnTo>
                  <a:lnTo>
                    <a:pt x="1066" y="849"/>
                  </a:lnTo>
                  <a:lnTo>
                    <a:pt x="1084" y="904"/>
                  </a:lnTo>
                  <a:lnTo>
                    <a:pt x="1109" y="958"/>
                  </a:lnTo>
                  <a:lnTo>
                    <a:pt x="1142" y="1011"/>
                  </a:lnTo>
                  <a:lnTo>
                    <a:pt x="1181" y="1063"/>
                  </a:lnTo>
                  <a:lnTo>
                    <a:pt x="1184" y="1067"/>
                  </a:lnTo>
                  <a:lnTo>
                    <a:pt x="1096" y="1119"/>
                  </a:lnTo>
                  <a:lnTo>
                    <a:pt x="1095" y="1116"/>
                  </a:lnTo>
                  <a:lnTo>
                    <a:pt x="1052" y="1066"/>
                  </a:lnTo>
                  <a:lnTo>
                    <a:pt x="1017" y="1014"/>
                  </a:lnTo>
                  <a:lnTo>
                    <a:pt x="988" y="959"/>
                  </a:lnTo>
                  <a:lnTo>
                    <a:pt x="965" y="905"/>
                  </a:lnTo>
                  <a:lnTo>
                    <a:pt x="948" y="849"/>
                  </a:lnTo>
                  <a:lnTo>
                    <a:pt x="939" y="792"/>
                  </a:lnTo>
                  <a:lnTo>
                    <a:pt x="935" y="737"/>
                  </a:lnTo>
                  <a:lnTo>
                    <a:pt x="939" y="679"/>
                  </a:lnTo>
                  <a:lnTo>
                    <a:pt x="948" y="622"/>
                  </a:lnTo>
                  <a:lnTo>
                    <a:pt x="965" y="566"/>
                  </a:lnTo>
                  <a:lnTo>
                    <a:pt x="872" y="572"/>
                  </a:lnTo>
                  <a:lnTo>
                    <a:pt x="782" y="582"/>
                  </a:lnTo>
                  <a:lnTo>
                    <a:pt x="692" y="597"/>
                  </a:lnTo>
                  <a:lnTo>
                    <a:pt x="605" y="616"/>
                  </a:lnTo>
                  <a:lnTo>
                    <a:pt x="519" y="639"/>
                  </a:lnTo>
                  <a:lnTo>
                    <a:pt x="546" y="697"/>
                  </a:lnTo>
                  <a:lnTo>
                    <a:pt x="564" y="756"/>
                  </a:lnTo>
                  <a:lnTo>
                    <a:pt x="575" y="815"/>
                  </a:lnTo>
                  <a:lnTo>
                    <a:pt x="578" y="876"/>
                  </a:lnTo>
                  <a:lnTo>
                    <a:pt x="575" y="936"/>
                  </a:lnTo>
                  <a:lnTo>
                    <a:pt x="564" y="994"/>
                  </a:lnTo>
                  <a:lnTo>
                    <a:pt x="547" y="1052"/>
                  </a:lnTo>
                  <a:lnTo>
                    <a:pt x="522" y="1110"/>
                  </a:lnTo>
                  <a:lnTo>
                    <a:pt x="489" y="1166"/>
                  </a:lnTo>
                  <a:lnTo>
                    <a:pt x="488" y="1170"/>
                  </a:lnTo>
                  <a:lnTo>
                    <a:pt x="484" y="1167"/>
                  </a:lnTo>
                  <a:lnTo>
                    <a:pt x="396" y="1115"/>
                  </a:lnTo>
                  <a:lnTo>
                    <a:pt x="397" y="1112"/>
                  </a:lnTo>
                  <a:lnTo>
                    <a:pt x="426" y="1054"/>
                  </a:lnTo>
                  <a:lnTo>
                    <a:pt x="447" y="996"/>
                  </a:lnTo>
                  <a:lnTo>
                    <a:pt x="459" y="936"/>
                  </a:lnTo>
                  <a:lnTo>
                    <a:pt x="464" y="876"/>
                  </a:lnTo>
                  <a:lnTo>
                    <a:pt x="459" y="817"/>
                  </a:lnTo>
                  <a:lnTo>
                    <a:pt x="447" y="757"/>
                  </a:lnTo>
                  <a:lnTo>
                    <a:pt x="427" y="701"/>
                  </a:lnTo>
                  <a:lnTo>
                    <a:pt x="399" y="644"/>
                  </a:lnTo>
                  <a:lnTo>
                    <a:pt x="364" y="589"/>
                  </a:lnTo>
                  <a:lnTo>
                    <a:pt x="323" y="536"/>
                  </a:lnTo>
                  <a:lnTo>
                    <a:pt x="274" y="485"/>
                  </a:lnTo>
                  <a:lnTo>
                    <a:pt x="218" y="438"/>
                  </a:lnTo>
                  <a:lnTo>
                    <a:pt x="155" y="392"/>
                  </a:lnTo>
                  <a:lnTo>
                    <a:pt x="86" y="349"/>
                  </a:lnTo>
                  <a:lnTo>
                    <a:pt x="11" y="309"/>
                  </a:lnTo>
                  <a:lnTo>
                    <a:pt x="0" y="304"/>
                  </a:lnTo>
                  <a:lnTo>
                    <a:pt x="84" y="254"/>
                  </a:lnTo>
                  <a:lnTo>
                    <a:pt x="150" y="287"/>
                  </a:lnTo>
                  <a:lnTo>
                    <a:pt x="212" y="322"/>
                  </a:lnTo>
                  <a:lnTo>
                    <a:pt x="269" y="361"/>
                  </a:lnTo>
                  <a:lnTo>
                    <a:pt x="322" y="401"/>
                  </a:lnTo>
                  <a:lnTo>
                    <a:pt x="370" y="444"/>
                  </a:lnTo>
                  <a:lnTo>
                    <a:pt x="404" y="410"/>
                  </a:lnTo>
                  <a:lnTo>
                    <a:pt x="432" y="374"/>
                  </a:lnTo>
                  <a:lnTo>
                    <a:pt x="454" y="338"/>
                  </a:lnTo>
                  <a:lnTo>
                    <a:pt x="471" y="300"/>
                  </a:lnTo>
                  <a:lnTo>
                    <a:pt x="480" y="262"/>
                  </a:lnTo>
                  <a:lnTo>
                    <a:pt x="483" y="222"/>
                  </a:lnTo>
                  <a:lnTo>
                    <a:pt x="479" y="179"/>
                  </a:lnTo>
                  <a:lnTo>
                    <a:pt x="468" y="138"/>
                  </a:lnTo>
                  <a:lnTo>
                    <a:pt x="449" y="98"/>
                  </a:lnTo>
                  <a:lnTo>
                    <a:pt x="422" y="59"/>
                  </a:lnTo>
                  <a:lnTo>
                    <a:pt x="420" y="55"/>
                  </a:lnTo>
                  <a:lnTo>
                    <a:pt x="422" y="5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11"/>
          <p:cNvGrpSpPr>
            <a:grpSpLocks noChangeAspect="1"/>
          </p:cNvGrpSpPr>
          <p:nvPr/>
        </p:nvGrpSpPr>
        <p:grpSpPr bwMode="auto">
          <a:xfrm>
            <a:off x="1029327" y="2918396"/>
            <a:ext cx="653049" cy="420555"/>
            <a:chOff x="2113" y="2345"/>
            <a:chExt cx="632" cy="407"/>
          </a:xfrm>
        </p:grpSpPr>
        <p:sp useBgFill="1">
          <p:nvSpPr>
            <p:cNvPr id="24" name="Freeform 13"/>
            <p:cNvSpPr>
              <a:spLocks/>
            </p:cNvSpPr>
            <p:nvPr/>
          </p:nvSpPr>
          <p:spPr bwMode="auto">
            <a:xfrm>
              <a:off x="2113" y="2345"/>
              <a:ext cx="632" cy="407"/>
            </a:xfrm>
            <a:custGeom>
              <a:avLst/>
              <a:gdLst>
                <a:gd name="T0" fmla="*/ 1579 w 3159"/>
                <a:gd name="T1" fmla="*/ 0 h 2034"/>
                <a:gd name="T2" fmla="*/ 1603 w 3159"/>
                <a:gd name="T3" fmla="*/ 2 h 2034"/>
                <a:gd name="T4" fmla="*/ 1630 w 3159"/>
                <a:gd name="T5" fmla="*/ 5 h 2034"/>
                <a:gd name="T6" fmla="*/ 1659 w 3159"/>
                <a:gd name="T7" fmla="*/ 11 h 2034"/>
                <a:gd name="T8" fmla="*/ 1689 w 3159"/>
                <a:gd name="T9" fmla="*/ 21 h 2034"/>
                <a:gd name="T10" fmla="*/ 1719 w 3159"/>
                <a:gd name="T11" fmla="*/ 35 h 2034"/>
                <a:gd name="T12" fmla="*/ 3049 w 3159"/>
                <a:gd name="T13" fmla="*/ 835 h 2034"/>
                <a:gd name="T14" fmla="*/ 3082 w 3159"/>
                <a:gd name="T15" fmla="*/ 858 h 2034"/>
                <a:gd name="T16" fmla="*/ 3108 w 3159"/>
                <a:gd name="T17" fmla="*/ 884 h 2034"/>
                <a:gd name="T18" fmla="*/ 3130 w 3159"/>
                <a:gd name="T19" fmla="*/ 914 h 2034"/>
                <a:gd name="T20" fmla="*/ 3146 w 3159"/>
                <a:gd name="T21" fmla="*/ 947 h 2034"/>
                <a:gd name="T22" fmla="*/ 3156 w 3159"/>
                <a:gd name="T23" fmla="*/ 982 h 2034"/>
                <a:gd name="T24" fmla="*/ 3159 w 3159"/>
                <a:gd name="T25" fmla="*/ 1018 h 2034"/>
                <a:gd name="T26" fmla="*/ 3156 w 3159"/>
                <a:gd name="T27" fmla="*/ 1053 h 2034"/>
                <a:gd name="T28" fmla="*/ 3146 w 3159"/>
                <a:gd name="T29" fmla="*/ 1089 h 2034"/>
                <a:gd name="T30" fmla="*/ 3130 w 3159"/>
                <a:gd name="T31" fmla="*/ 1121 h 2034"/>
                <a:gd name="T32" fmla="*/ 3108 w 3159"/>
                <a:gd name="T33" fmla="*/ 1150 h 2034"/>
                <a:gd name="T34" fmla="*/ 3082 w 3159"/>
                <a:gd name="T35" fmla="*/ 1177 h 2034"/>
                <a:gd name="T36" fmla="*/ 3049 w 3159"/>
                <a:gd name="T37" fmla="*/ 1200 h 2034"/>
                <a:gd name="T38" fmla="*/ 1719 w 3159"/>
                <a:gd name="T39" fmla="*/ 1999 h 2034"/>
                <a:gd name="T40" fmla="*/ 1689 w 3159"/>
                <a:gd name="T41" fmla="*/ 2013 h 2034"/>
                <a:gd name="T42" fmla="*/ 1660 w 3159"/>
                <a:gd name="T43" fmla="*/ 2024 h 2034"/>
                <a:gd name="T44" fmla="*/ 1631 w 3159"/>
                <a:gd name="T45" fmla="*/ 2030 h 2034"/>
                <a:gd name="T46" fmla="*/ 1603 w 3159"/>
                <a:gd name="T47" fmla="*/ 2034 h 2034"/>
                <a:gd name="T48" fmla="*/ 1579 w 3159"/>
                <a:gd name="T49" fmla="*/ 2034 h 2034"/>
                <a:gd name="T50" fmla="*/ 1556 w 3159"/>
                <a:gd name="T51" fmla="*/ 2034 h 2034"/>
                <a:gd name="T52" fmla="*/ 1528 w 3159"/>
                <a:gd name="T53" fmla="*/ 2030 h 2034"/>
                <a:gd name="T54" fmla="*/ 1499 w 3159"/>
                <a:gd name="T55" fmla="*/ 2023 h 2034"/>
                <a:gd name="T56" fmla="*/ 1469 w 3159"/>
                <a:gd name="T57" fmla="*/ 2013 h 2034"/>
                <a:gd name="T58" fmla="*/ 1439 w 3159"/>
                <a:gd name="T59" fmla="*/ 1998 h 2034"/>
                <a:gd name="T60" fmla="*/ 110 w 3159"/>
                <a:gd name="T61" fmla="*/ 1200 h 2034"/>
                <a:gd name="T62" fmla="*/ 77 w 3159"/>
                <a:gd name="T63" fmla="*/ 1177 h 2034"/>
                <a:gd name="T64" fmla="*/ 51 w 3159"/>
                <a:gd name="T65" fmla="*/ 1150 h 2034"/>
                <a:gd name="T66" fmla="*/ 29 w 3159"/>
                <a:gd name="T67" fmla="*/ 1120 h 2034"/>
                <a:gd name="T68" fmla="*/ 13 w 3159"/>
                <a:gd name="T69" fmla="*/ 1087 h 2034"/>
                <a:gd name="T70" fmla="*/ 3 w 3159"/>
                <a:gd name="T71" fmla="*/ 1052 h 2034"/>
                <a:gd name="T72" fmla="*/ 0 w 3159"/>
                <a:gd name="T73" fmla="*/ 1016 h 2034"/>
                <a:gd name="T74" fmla="*/ 3 w 3159"/>
                <a:gd name="T75" fmla="*/ 981 h 2034"/>
                <a:gd name="T76" fmla="*/ 13 w 3159"/>
                <a:gd name="T77" fmla="*/ 946 h 2034"/>
                <a:gd name="T78" fmla="*/ 30 w 3159"/>
                <a:gd name="T79" fmla="*/ 913 h 2034"/>
                <a:gd name="T80" fmla="*/ 51 w 3159"/>
                <a:gd name="T81" fmla="*/ 883 h 2034"/>
                <a:gd name="T82" fmla="*/ 78 w 3159"/>
                <a:gd name="T83" fmla="*/ 858 h 2034"/>
                <a:gd name="T84" fmla="*/ 110 w 3159"/>
                <a:gd name="T85" fmla="*/ 835 h 2034"/>
                <a:gd name="T86" fmla="*/ 1440 w 3159"/>
                <a:gd name="T87" fmla="*/ 37 h 2034"/>
                <a:gd name="T88" fmla="*/ 1470 w 3159"/>
                <a:gd name="T89" fmla="*/ 21 h 2034"/>
                <a:gd name="T90" fmla="*/ 1499 w 3159"/>
                <a:gd name="T91" fmla="*/ 11 h 2034"/>
                <a:gd name="T92" fmla="*/ 1528 w 3159"/>
                <a:gd name="T93" fmla="*/ 5 h 2034"/>
                <a:gd name="T94" fmla="*/ 1556 w 3159"/>
                <a:gd name="T95" fmla="*/ 2 h 2034"/>
                <a:gd name="T96" fmla="*/ 1579 w 3159"/>
                <a:gd name="T97" fmla="*/ 0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59" h="2034">
                  <a:moveTo>
                    <a:pt x="1579" y="0"/>
                  </a:moveTo>
                  <a:lnTo>
                    <a:pt x="1603" y="2"/>
                  </a:lnTo>
                  <a:lnTo>
                    <a:pt x="1630" y="5"/>
                  </a:lnTo>
                  <a:lnTo>
                    <a:pt x="1659" y="11"/>
                  </a:lnTo>
                  <a:lnTo>
                    <a:pt x="1689" y="21"/>
                  </a:lnTo>
                  <a:lnTo>
                    <a:pt x="1719" y="35"/>
                  </a:lnTo>
                  <a:lnTo>
                    <a:pt x="3049" y="835"/>
                  </a:lnTo>
                  <a:lnTo>
                    <a:pt x="3082" y="858"/>
                  </a:lnTo>
                  <a:lnTo>
                    <a:pt x="3108" y="884"/>
                  </a:lnTo>
                  <a:lnTo>
                    <a:pt x="3130" y="914"/>
                  </a:lnTo>
                  <a:lnTo>
                    <a:pt x="3146" y="947"/>
                  </a:lnTo>
                  <a:lnTo>
                    <a:pt x="3156" y="982"/>
                  </a:lnTo>
                  <a:lnTo>
                    <a:pt x="3159" y="1018"/>
                  </a:lnTo>
                  <a:lnTo>
                    <a:pt x="3156" y="1053"/>
                  </a:lnTo>
                  <a:lnTo>
                    <a:pt x="3146" y="1089"/>
                  </a:lnTo>
                  <a:lnTo>
                    <a:pt x="3130" y="1121"/>
                  </a:lnTo>
                  <a:lnTo>
                    <a:pt x="3108" y="1150"/>
                  </a:lnTo>
                  <a:lnTo>
                    <a:pt x="3082" y="1177"/>
                  </a:lnTo>
                  <a:lnTo>
                    <a:pt x="3049" y="1200"/>
                  </a:lnTo>
                  <a:lnTo>
                    <a:pt x="1719" y="1999"/>
                  </a:lnTo>
                  <a:lnTo>
                    <a:pt x="1689" y="2013"/>
                  </a:lnTo>
                  <a:lnTo>
                    <a:pt x="1660" y="2024"/>
                  </a:lnTo>
                  <a:lnTo>
                    <a:pt x="1631" y="2030"/>
                  </a:lnTo>
                  <a:lnTo>
                    <a:pt x="1603" y="2034"/>
                  </a:lnTo>
                  <a:lnTo>
                    <a:pt x="1579" y="2034"/>
                  </a:lnTo>
                  <a:lnTo>
                    <a:pt x="1556" y="2034"/>
                  </a:lnTo>
                  <a:lnTo>
                    <a:pt x="1528" y="2030"/>
                  </a:lnTo>
                  <a:lnTo>
                    <a:pt x="1499" y="2023"/>
                  </a:lnTo>
                  <a:lnTo>
                    <a:pt x="1469" y="2013"/>
                  </a:lnTo>
                  <a:lnTo>
                    <a:pt x="1439" y="1998"/>
                  </a:lnTo>
                  <a:lnTo>
                    <a:pt x="110" y="1200"/>
                  </a:lnTo>
                  <a:lnTo>
                    <a:pt x="77" y="1177"/>
                  </a:lnTo>
                  <a:lnTo>
                    <a:pt x="51" y="1150"/>
                  </a:lnTo>
                  <a:lnTo>
                    <a:pt x="29" y="1120"/>
                  </a:lnTo>
                  <a:lnTo>
                    <a:pt x="13" y="1087"/>
                  </a:lnTo>
                  <a:lnTo>
                    <a:pt x="3" y="1052"/>
                  </a:lnTo>
                  <a:lnTo>
                    <a:pt x="0" y="1016"/>
                  </a:lnTo>
                  <a:lnTo>
                    <a:pt x="3" y="981"/>
                  </a:lnTo>
                  <a:lnTo>
                    <a:pt x="13" y="946"/>
                  </a:lnTo>
                  <a:lnTo>
                    <a:pt x="30" y="913"/>
                  </a:lnTo>
                  <a:lnTo>
                    <a:pt x="51" y="883"/>
                  </a:lnTo>
                  <a:lnTo>
                    <a:pt x="78" y="858"/>
                  </a:lnTo>
                  <a:lnTo>
                    <a:pt x="110" y="835"/>
                  </a:lnTo>
                  <a:lnTo>
                    <a:pt x="1440" y="37"/>
                  </a:lnTo>
                  <a:lnTo>
                    <a:pt x="1470" y="21"/>
                  </a:lnTo>
                  <a:lnTo>
                    <a:pt x="1499" y="11"/>
                  </a:lnTo>
                  <a:lnTo>
                    <a:pt x="1528" y="5"/>
                  </a:lnTo>
                  <a:lnTo>
                    <a:pt x="1556" y="2"/>
                  </a:lnTo>
                  <a:lnTo>
                    <a:pt x="157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146" y="2377"/>
              <a:ext cx="567" cy="343"/>
            </a:xfrm>
            <a:custGeom>
              <a:avLst/>
              <a:gdLst>
                <a:gd name="T0" fmla="*/ 1418 w 2839"/>
                <a:gd name="T1" fmla="*/ 0 h 1714"/>
                <a:gd name="T2" fmla="*/ 1440 w 2839"/>
                <a:gd name="T3" fmla="*/ 1 h 1714"/>
                <a:gd name="T4" fmla="*/ 1459 w 2839"/>
                <a:gd name="T5" fmla="*/ 6 h 1714"/>
                <a:gd name="T6" fmla="*/ 1476 w 2839"/>
                <a:gd name="T7" fmla="*/ 13 h 1714"/>
                <a:gd name="T8" fmla="*/ 2806 w 2839"/>
                <a:gd name="T9" fmla="*/ 811 h 1714"/>
                <a:gd name="T10" fmla="*/ 2824 w 2839"/>
                <a:gd name="T11" fmla="*/ 826 h 1714"/>
                <a:gd name="T12" fmla="*/ 2835 w 2839"/>
                <a:gd name="T13" fmla="*/ 841 h 1714"/>
                <a:gd name="T14" fmla="*/ 2839 w 2839"/>
                <a:gd name="T15" fmla="*/ 857 h 1714"/>
                <a:gd name="T16" fmla="*/ 2835 w 2839"/>
                <a:gd name="T17" fmla="*/ 874 h 1714"/>
                <a:gd name="T18" fmla="*/ 2824 w 2839"/>
                <a:gd name="T19" fmla="*/ 890 h 1714"/>
                <a:gd name="T20" fmla="*/ 2806 w 2839"/>
                <a:gd name="T21" fmla="*/ 903 h 1714"/>
                <a:gd name="T22" fmla="*/ 1476 w 2839"/>
                <a:gd name="T23" fmla="*/ 1702 h 1714"/>
                <a:gd name="T24" fmla="*/ 1459 w 2839"/>
                <a:gd name="T25" fmla="*/ 1710 h 1714"/>
                <a:gd name="T26" fmla="*/ 1440 w 2839"/>
                <a:gd name="T27" fmla="*/ 1713 h 1714"/>
                <a:gd name="T28" fmla="*/ 1418 w 2839"/>
                <a:gd name="T29" fmla="*/ 1714 h 1714"/>
                <a:gd name="T30" fmla="*/ 1397 w 2839"/>
                <a:gd name="T31" fmla="*/ 1713 h 1714"/>
                <a:gd name="T32" fmla="*/ 1378 w 2839"/>
                <a:gd name="T33" fmla="*/ 1710 h 1714"/>
                <a:gd name="T34" fmla="*/ 1361 w 2839"/>
                <a:gd name="T35" fmla="*/ 1702 h 1714"/>
                <a:gd name="T36" fmla="*/ 30 w 2839"/>
                <a:gd name="T37" fmla="*/ 903 h 1714"/>
                <a:gd name="T38" fmla="*/ 15 w 2839"/>
                <a:gd name="T39" fmla="*/ 891 h 1714"/>
                <a:gd name="T40" fmla="*/ 4 w 2839"/>
                <a:gd name="T41" fmla="*/ 878 h 1714"/>
                <a:gd name="T42" fmla="*/ 0 w 2839"/>
                <a:gd name="T43" fmla="*/ 864 h 1714"/>
                <a:gd name="T44" fmla="*/ 0 w 2839"/>
                <a:gd name="T45" fmla="*/ 850 h 1714"/>
                <a:gd name="T46" fmla="*/ 4 w 2839"/>
                <a:gd name="T47" fmla="*/ 837 h 1714"/>
                <a:gd name="T48" fmla="*/ 15 w 2839"/>
                <a:gd name="T49" fmla="*/ 823 h 1714"/>
                <a:gd name="T50" fmla="*/ 30 w 2839"/>
                <a:gd name="T51" fmla="*/ 811 h 1714"/>
                <a:gd name="T52" fmla="*/ 1361 w 2839"/>
                <a:gd name="T53" fmla="*/ 13 h 1714"/>
                <a:gd name="T54" fmla="*/ 1378 w 2839"/>
                <a:gd name="T55" fmla="*/ 6 h 1714"/>
                <a:gd name="T56" fmla="*/ 1397 w 2839"/>
                <a:gd name="T57" fmla="*/ 1 h 1714"/>
                <a:gd name="T58" fmla="*/ 1418 w 2839"/>
                <a:gd name="T5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9" h="1714">
                  <a:moveTo>
                    <a:pt x="1418" y="0"/>
                  </a:moveTo>
                  <a:lnTo>
                    <a:pt x="1440" y="1"/>
                  </a:lnTo>
                  <a:lnTo>
                    <a:pt x="1459" y="6"/>
                  </a:lnTo>
                  <a:lnTo>
                    <a:pt x="1476" y="13"/>
                  </a:lnTo>
                  <a:lnTo>
                    <a:pt x="2806" y="811"/>
                  </a:lnTo>
                  <a:lnTo>
                    <a:pt x="2824" y="826"/>
                  </a:lnTo>
                  <a:lnTo>
                    <a:pt x="2835" y="841"/>
                  </a:lnTo>
                  <a:lnTo>
                    <a:pt x="2839" y="857"/>
                  </a:lnTo>
                  <a:lnTo>
                    <a:pt x="2835" y="874"/>
                  </a:lnTo>
                  <a:lnTo>
                    <a:pt x="2824" y="890"/>
                  </a:lnTo>
                  <a:lnTo>
                    <a:pt x="2806" y="903"/>
                  </a:lnTo>
                  <a:lnTo>
                    <a:pt x="1476" y="1702"/>
                  </a:lnTo>
                  <a:lnTo>
                    <a:pt x="1459" y="1710"/>
                  </a:lnTo>
                  <a:lnTo>
                    <a:pt x="1440" y="1713"/>
                  </a:lnTo>
                  <a:lnTo>
                    <a:pt x="1418" y="1714"/>
                  </a:lnTo>
                  <a:lnTo>
                    <a:pt x="1397" y="1713"/>
                  </a:lnTo>
                  <a:lnTo>
                    <a:pt x="1378" y="1710"/>
                  </a:lnTo>
                  <a:lnTo>
                    <a:pt x="1361" y="1702"/>
                  </a:lnTo>
                  <a:lnTo>
                    <a:pt x="30" y="903"/>
                  </a:lnTo>
                  <a:lnTo>
                    <a:pt x="15" y="891"/>
                  </a:lnTo>
                  <a:lnTo>
                    <a:pt x="4" y="878"/>
                  </a:lnTo>
                  <a:lnTo>
                    <a:pt x="0" y="864"/>
                  </a:lnTo>
                  <a:lnTo>
                    <a:pt x="0" y="850"/>
                  </a:lnTo>
                  <a:lnTo>
                    <a:pt x="4" y="837"/>
                  </a:lnTo>
                  <a:lnTo>
                    <a:pt x="15" y="823"/>
                  </a:lnTo>
                  <a:lnTo>
                    <a:pt x="30" y="811"/>
                  </a:lnTo>
                  <a:lnTo>
                    <a:pt x="1361" y="13"/>
                  </a:lnTo>
                  <a:lnTo>
                    <a:pt x="1378" y="6"/>
                  </a:lnTo>
                  <a:lnTo>
                    <a:pt x="1397" y="1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185" y="2400"/>
              <a:ext cx="488" cy="293"/>
            </a:xfrm>
            <a:custGeom>
              <a:avLst/>
              <a:gdLst>
                <a:gd name="T0" fmla="*/ 1220 w 2439"/>
                <a:gd name="T1" fmla="*/ 0 h 1463"/>
                <a:gd name="T2" fmla="*/ 2439 w 2439"/>
                <a:gd name="T3" fmla="*/ 732 h 1463"/>
                <a:gd name="T4" fmla="*/ 1220 w 2439"/>
                <a:gd name="T5" fmla="*/ 1463 h 1463"/>
                <a:gd name="T6" fmla="*/ 0 w 2439"/>
                <a:gd name="T7" fmla="*/ 732 h 1463"/>
                <a:gd name="T8" fmla="*/ 1220 w 2439"/>
                <a:gd name="T9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463">
                  <a:moveTo>
                    <a:pt x="1220" y="0"/>
                  </a:moveTo>
                  <a:lnTo>
                    <a:pt x="2439" y="732"/>
                  </a:lnTo>
                  <a:lnTo>
                    <a:pt x="1220" y="1463"/>
                  </a:lnTo>
                  <a:lnTo>
                    <a:pt x="0" y="732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5B94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 noEditPoints="1"/>
            </p:cNvSpPr>
            <p:nvPr/>
          </p:nvSpPr>
          <p:spPr bwMode="auto">
            <a:xfrm>
              <a:off x="2185" y="2484"/>
              <a:ext cx="451" cy="167"/>
            </a:xfrm>
            <a:custGeom>
              <a:avLst/>
              <a:gdLst>
                <a:gd name="T0" fmla="*/ 1585 w 2254"/>
                <a:gd name="T1" fmla="*/ 263 h 838"/>
                <a:gd name="T2" fmla="*/ 1751 w 2254"/>
                <a:gd name="T3" fmla="*/ 285 h 838"/>
                <a:gd name="T4" fmla="*/ 1890 w 2254"/>
                <a:gd name="T5" fmla="*/ 309 h 838"/>
                <a:gd name="T6" fmla="*/ 2006 w 2254"/>
                <a:gd name="T7" fmla="*/ 335 h 838"/>
                <a:gd name="T8" fmla="*/ 2100 w 2254"/>
                <a:gd name="T9" fmla="*/ 362 h 838"/>
                <a:gd name="T10" fmla="*/ 2174 w 2254"/>
                <a:gd name="T11" fmla="*/ 388 h 838"/>
                <a:gd name="T12" fmla="*/ 2232 w 2254"/>
                <a:gd name="T13" fmla="*/ 413 h 838"/>
                <a:gd name="T14" fmla="*/ 1606 w 2254"/>
                <a:gd name="T15" fmla="*/ 813 h 838"/>
                <a:gd name="T16" fmla="*/ 1547 w 2254"/>
                <a:gd name="T17" fmla="*/ 768 h 838"/>
                <a:gd name="T18" fmla="*/ 1504 w 2254"/>
                <a:gd name="T19" fmla="*/ 710 h 838"/>
                <a:gd name="T20" fmla="*/ 1476 w 2254"/>
                <a:gd name="T21" fmla="*/ 645 h 838"/>
                <a:gd name="T22" fmla="*/ 1462 w 2254"/>
                <a:gd name="T23" fmla="*/ 573 h 838"/>
                <a:gd name="T24" fmla="*/ 1457 w 2254"/>
                <a:gd name="T25" fmla="*/ 502 h 838"/>
                <a:gd name="T26" fmla="*/ 1459 w 2254"/>
                <a:gd name="T27" fmla="*/ 432 h 838"/>
                <a:gd name="T28" fmla="*/ 1468 w 2254"/>
                <a:gd name="T29" fmla="*/ 369 h 838"/>
                <a:gd name="T30" fmla="*/ 1476 w 2254"/>
                <a:gd name="T31" fmla="*/ 317 h 838"/>
                <a:gd name="T32" fmla="*/ 1486 w 2254"/>
                <a:gd name="T33" fmla="*/ 277 h 838"/>
                <a:gd name="T34" fmla="*/ 1491 w 2254"/>
                <a:gd name="T35" fmla="*/ 257 h 838"/>
                <a:gd name="T36" fmla="*/ 521 w 2254"/>
                <a:gd name="T37" fmla="*/ 0 h 838"/>
                <a:gd name="T38" fmla="*/ 593 w 2254"/>
                <a:gd name="T39" fmla="*/ 29 h 838"/>
                <a:gd name="T40" fmla="*/ 668 w 2254"/>
                <a:gd name="T41" fmla="*/ 67 h 838"/>
                <a:gd name="T42" fmla="*/ 741 w 2254"/>
                <a:gd name="T43" fmla="*/ 114 h 838"/>
                <a:gd name="T44" fmla="*/ 810 w 2254"/>
                <a:gd name="T45" fmla="*/ 173 h 838"/>
                <a:gd name="T46" fmla="*/ 869 w 2254"/>
                <a:gd name="T47" fmla="*/ 243 h 838"/>
                <a:gd name="T48" fmla="*/ 914 w 2254"/>
                <a:gd name="T49" fmla="*/ 328 h 838"/>
                <a:gd name="T50" fmla="*/ 943 w 2254"/>
                <a:gd name="T51" fmla="*/ 433 h 838"/>
                <a:gd name="T52" fmla="*/ 955 w 2254"/>
                <a:gd name="T53" fmla="*/ 537 h 838"/>
                <a:gd name="T54" fmla="*/ 952 w 2254"/>
                <a:gd name="T55" fmla="*/ 629 h 838"/>
                <a:gd name="T56" fmla="*/ 936 w 2254"/>
                <a:gd name="T57" fmla="*/ 705 h 838"/>
                <a:gd name="T58" fmla="*/ 913 w 2254"/>
                <a:gd name="T59" fmla="*/ 769 h 838"/>
                <a:gd name="T60" fmla="*/ 886 w 2254"/>
                <a:gd name="T61" fmla="*/ 819 h 838"/>
                <a:gd name="T62" fmla="*/ 0 w 2254"/>
                <a:gd name="T63" fmla="*/ 31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4" h="838">
                  <a:moveTo>
                    <a:pt x="1492" y="254"/>
                  </a:moveTo>
                  <a:lnTo>
                    <a:pt x="1585" y="263"/>
                  </a:lnTo>
                  <a:lnTo>
                    <a:pt x="1671" y="274"/>
                  </a:lnTo>
                  <a:lnTo>
                    <a:pt x="1751" y="285"/>
                  </a:lnTo>
                  <a:lnTo>
                    <a:pt x="1823" y="297"/>
                  </a:lnTo>
                  <a:lnTo>
                    <a:pt x="1890" y="309"/>
                  </a:lnTo>
                  <a:lnTo>
                    <a:pt x="1950" y="322"/>
                  </a:lnTo>
                  <a:lnTo>
                    <a:pt x="2006" y="335"/>
                  </a:lnTo>
                  <a:lnTo>
                    <a:pt x="2056" y="349"/>
                  </a:lnTo>
                  <a:lnTo>
                    <a:pt x="2100" y="362"/>
                  </a:lnTo>
                  <a:lnTo>
                    <a:pt x="2140" y="375"/>
                  </a:lnTo>
                  <a:lnTo>
                    <a:pt x="2174" y="388"/>
                  </a:lnTo>
                  <a:lnTo>
                    <a:pt x="2205" y="401"/>
                  </a:lnTo>
                  <a:lnTo>
                    <a:pt x="2232" y="413"/>
                  </a:lnTo>
                  <a:lnTo>
                    <a:pt x="2254" y="425"/>
                  </a:lnTo>
                  <a:lnTo>
                    <a:pt x="1606" y="813"/>
                  </a:lnTo>
                  <a:lnTo>
                    <a:pt x="1574" y="792"/>
                  </a:lnTo>
                  <a:lnTo>
                    <a:pt x="1547" y="768"/>
                  </a:lnTo>
                  <a:lnTo>
                    <a:pt x="1522" y="740"/>
                  </a:lnTo>
                  <a:lnTo>
                    <a:pt x="1504" y="710"/>
                  </a:lnTo>
                  <a:lnTo>
                    <a:pt x="1488" y="679"/>
                  </a:lnTo>
                  <a:lnTo>
                    <a:pt x="1476" y="645"/>
                  </a:lnTo>
                  <a:lnTo>
                    <a:pt x="1468" y="610"/>
                  </a:lnTo>
                  <a:lnTo>
                    <a:pt x="1462" y="573"/>
                  </a:lnTo>
                  <a:lnTo>
                    <a:pt x="1458" y="537"/>
                  </a:lnTo>
                  <a:lnTo>
                    <a:pt x="1457" y="502"/>
                  </a:lnTo>
                  <a:lnTo>
                    <a:pt x="1458" y="466"/>
                  </a:lnTo>
                  <a:lnTo>
                    <a:pt x="1459" y="432"/>
                  </a:lnTo>
                  <a:lnTo>
                    <a:pt x="1463" y="399"/>
                  </a:lnTo>
                  <a:lnTo>
                    <a:pt x="1468" y="369"/>
                  </a:lnTo>
                  <a:lnTo>
                    <a:pt x="1472" y="341"/>
                  </a:lnTo>
                  <a:lnTo>
                    <a:pt x="1476" y="317"/>
                  </a:lnTo>
                  <a:lnTo>
                    <a:pt x="1481" y="295"/>
                  </a:lnTo>
                  <a:lnTo>
                    <a:pt x="1486" y="277"/>
                  </a:lnTo>
                  <a:lnTo>
                    <a:pt x="1490" y="265"/>
                  </a:lnTo>
                  <a:lnTo>
                    <a:pt x="1491" y="257"/>
                  </a:lnTo>
                  <a:lnTo>
                    <a:pt x="1492" y="254"/>
                  </a:lnTo>
                  <a:close/>
                  <a:moveTo>
                    <a:pt x="521" y="0"/>
                  </a:moveTo>
                  <a:lnTo>
                    <a:pt x="556" y="14"/>
                  </a:lnTo>
                  <a:lnTo>
                    <a:pt x="593" y="29"/>
                  </a:lnTo>
                  <a:lnTo>
                    <a:pt x="630" y="46"/>
                  </a:lnTo>
                  <a:lnTo>
                    <a:pt x="668" y="67"/>
                  </a:lnTo>
                  <a:lnTo>
                    <a:pt x="705" y="89"/>
                  </a:lnTo>
                  <a:lnTo>
                    <a:pt x="741" y="114"/>
                  </a:lnTo>
                  <a:lnTo>
                    <a:pt x="776" y="142"/>
                  </a:lnTo>
                  <a:lnTo>
                    <a:pt x="810" y="173"/>
                  </a:lnTo>
                  <a:lnTo>
                    <a:pt x="842" y="207"/>
                  </a:lnTo>
                  <a:lnTo>
                    <a:pt x="869" y="243"/>
                  </a:lnTo>
                  <a:lnTo>
                    <a:pt x="894" y="285"/>
                  </a:lnTo>
                  <a:lnTo>
                    <a:pt x="914" y="328"/>
                  </a:lnTo>
                  <a:lnTo>
                    <a:pt x="930" y="375"/>
                  </a:lnTo>
                  <a:lnTo>
                    <a:pt x="943" y="433"/>
                  </a:lnTo>
                  <a:lnTo>
                    <a:pt x="952" y="486"/>
                  </a:lnTo>
                  <a:lnTo>
                    <a:pt x="955" y="537"/>
                  </a:lnTo>
                  <a:lnTo>
                    <a:pt x="955" y="584"/>
                  </a:lnTo>
                  <a:lnTo>
                    <a:pt x="952" y="629"/>
                  </a:lnTo>
                  <a:lnTo>
                    <a:pt x="946" y="669"/>
                  </a:lnTo>
                  <a:lnTo>
                    <a:pt x="936" y="705"/>
                  </a:lnTo>
                  <a:lnTo>
                    <a:pt x="925" y="739"/>
                  </a:lnTo>
                  <a:lnTo>
                    <a:pt x="913" y="769"/>
                  </a:lnTo>
                  <a:lnTo>
                    <a:pt x="900" y="796"/>
                  </a:lnTo>
                  <a:lnTo>
                    <a:pt x="886" y="819"/>
                  </a:lnTo>
                  <a:lnTo>
                    <a:pt x="874" y="838"/>
                  </a:lnTo>
                  <a:lnTo>
                    <a:pt x="0" y="31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AAD04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 noEditPoints="1"/>
            </p:cNvSpPr>
            <p:nvPr/>
          </p:nvSpPr>
          <p:spPr bwMode="auto">
            <a:xfrm>
              <a:off x="2279" y="2428"/>
              <a:ext cx="374" cy="234"/>
            </a:xfrm>
            <a:custGeom>
              <a:avLst/>
              <a:gdLst>
                <a:gd name="T0" fmla="*/ 818 w 1867"/>
                <a:gd name="T1" fmla="*/ 761 h 1170"/>
                <a:gd name="T2" fmla="*/ 863 w 1867"/>
                <a:gd name="T3" fmla="*/ 819 h 1170"/>
                <a:gd name="T4" fmla="*/ 819 w 1867"/>
                <a:gd name="T5" fmla="*/ 876 h 1170"/>
                <a:gd name="T6" fmla="*/ 723 w 1867"/>
                <a:gd name="T7" fmla="*/ 889 h 1170"/>
                <a:gd name="T8" fmla="*/ 644 w 1867"/>
                <a:gd name="T9" fmla="*/ 850 h 1170"/>
                <a:gd name="T10" fmla="*/ 644 w 1867"/>
                <a:gd name="T11" fmla="*/ 786 h 1170"/>
                <a:gd name="T12" fmla="*/ 721 w 1867"/>
                <a:gd name="T13" fmla="*/ 748 h 1170"/>
                <a:gd name="T14" fmla="*/ 1442 w 1867"/>
                <a:gd name="T15" fmla="*/ 679 h 1170"/>
                <a:gd name="T16" fmla="*/ 1498 w 1867"/>
                <a:gd name="T17" fmla="*/ 722 h 1170"/>
                <a:gd name="T18" fmla="*/ 1479 w 1867"/>
                <a:gd name="T19" fmla="*/ 776 h 1170"/>
                <a:gd name="T20" fmla="*/ 1402 w 1867"/>
                <a:gd name="T21" fmla="*/ 798 h 1170"/>
                <a:gd name="T22" fmla="*/ 1326 w 1867"/>
                <a:gd name="T23" fmla="*/ 776 h 1170"/>
                <a:gd name="T24" fmla="*/ 1306 w 1867"/>
                <a:gd name="T25" fmla="*/ 721 h 1170"/>
                <a:gd name="T26" fmla="*/ 1359 w 1867"/>
                <a:gd name="T27" fmla="*/ 680 h 1170"/>
                <a:gd name="T28" fmla="*/ 153 w 1867"/>
                <a:gd name="T29" fmla="*/ 609 h 1170"/>
                <a:gd name="T30" fmla="*/ 220 w 1867"/>
                <a:gd name="T31" fmla="*/ 641 h 1170"/>
                <a:gd name="T32" fmla="*/ 220 w 1867"/>
                <a:gd name="T33" fmla="*/ 697 h 1170"/>
                <a:gd name="T34" fmla="*/ 154 w 1867"/>
                <a:gd name="T35" fmla="*/ 730 h 1170"/>
                <a:gd name="T36" fmla="*/ 72 w 1867"/>
                <a:gd name="T37" fmla="*/ 719 h 1170"/>
                <a:gd name="T38" fmla="*/ 34 w 1867"/>
                <a:gd name="T39" fmla="*/ 668 h 1170"/>
                <a:gd name="T40" fmla="*/ 71 w 1867"/>
                <a:gd name="T41" fmla="*/ 620 h 1170"/>
                <a:gd name="T42" fmla="*/ 1103 w 1867"/>
                <a:gd name="T43" fmla="*/ 204 h 1170"/>
                <a:gd name="T44" fmla="*/ 1170 w 1867"/>
                <a:gd name="T45" fmla="*/ 223 h 1170"/>
                <a:gd name="T46" fmla="*/ 1185 w 1867"/>
                <a:gd name="T47" fmla="*/ 271 h 1170"/>
                <a:gd name="T48" fmla="*/ 1126 w 1867"/>
                <a:gd name="T49" fmla="*/ 310 h 1170"/>
                <a:gd name="T50" fmla="*/ 1051 w 1867"/>
                <a:gd name="T51" fmla="*/ 302 h 1170"/>
                <a:gd name="T52" fmla="*/ 1018 w 1867"/>
                <a:gd name="T53" fmla="*/ 257 h 1170"/>
                <a:gd name="T54" fmla="*/ 1058 w 1867"/>
                <a:gd name="T55" fmla="*/ 212 h 1170"/>
                <a:gd name="T56" fmla="*/ 844 w 1867"/>
                <a:gd name="T57" fmla="*/ 163 h 1170"/>
                <a:gd name="T58" fmla="*/ 901 w 1867"/>
                <a:gd name="T59" fmla="*/ 190 h 1170"/>
                <a:gd name="T60" fmla="*/ 900 w 1867"/>
                <a:gd name="T61" fmla="*/ 237 h 1170"/>
                <a:gd name="T62" fmla="*/ 827 w 1867"/>
                <a:gd name="T63" fmla="*/ 266 h 1170"/>
                <a:gd name="T64" fmla="*/ 763 w 1867"/>
                <a:gd name="T65" fmla="*/ 247 h 1170"/>
                <a:gd name="T66" fmla="*/ 748 w 1867"/>
                <a:gd name="T67" fmla="*/ 201 h 1170"/>
                <a:gd name="T68" fmla="*/ 804 w 1867"/>
                <a:gd name="T69" fmla="*/ 164 h 1170"/>
                <a:gd name="T70" fmla="*/ 541 w 1867"/>
                <a:gd name="T71" fmla="*/ 45 h 1170"/>
                <a:gd name="T72" fmla="*/ 599 w 1867"/>
                <a:gd name="T73" fmla="*/ 222 h 1170"/>
                <a:gd name="T74" fmla="*/ 545 w 1867"/>
                <a:gd name="T75" fmla="*/ 396 h 1170"/>
                <a:gd name="T76" fmla="*/ 477 w 1867"/>
                <a:gd name="T77" fmla="*/ 568 h 1170"/>
                <a:gd name="T78" fmla="*/ 933 w 1867"/>
                <a:gd name="T79" fmla="*/ 491 h 1170"/>
                <a:gd name="T80" fmla="*/ 1375 w 1867"/>
                <a:gd name="T81" fmla="*/ 512 h 1170"/>
                <a:gd name="T82" fmla="*/ 1771 w 1867"/>
                <a:gd name="T83" fmla="*/ 615 h 1170"/>
                <a:gd name="T84" fmla="*/ 1783 w 1867"/>
                <a:gd name="T85" fmla="*/ 707 h 1170"/>
                <a:gd name="T86" fmla="*/ 1398 w 1867"/>
                <a:gd name="T87" fmla="*/ 594 h 1170"/>
                <a:gd name="T88" fmla="*/ 1067 w 1867"/>
                <a:gd name="T89" fmla="*/ 621 h 1170"/>
                <a:gd name="T90" fmla="*/ 1066 w 1867"/>
                <a:gd name="T91" fmla="*/ 849 h 1170"/>
                <a:gd name="T92" fmla="*/ 1181 w 1867"/>
                <a:gd name="T93" fmla="*/ 1063 h 1170"/>
                <a:gd name="T94" fmla="*/ 1052 w 1867"/>
                <a:gd name="T95" fmla="*/ 1066 h 1170"/>
                <a:gd name="T96" fmla="*/ 948 w 1867"/>
                <a:gd name="T97" fmla="*/ 849 h 1170"/>
                <a:gd name="T98" fmla="*/ 948 w 1867"/>
                <a:gd name="T99" fmla="*/ 622 h 1170"/>
                <a:gd name="T100" fmla="*/ 692 w 1867"/>
                <a:gd name="T101" fmla="*/ 597 h 1170"/>
                <a:gd name="T102" fmla="*/ 564 w 1867"/>
                <a:gd name="T103" fmla="*/ 756 h 1170"/>
                <a:gd name="T104" fmla="*/ 564 w 1867"/>
                <a:gd name="T105" fmla="*/ 994 h 1170"/>
                <a:gd name="T106" fmla="*/ 488 w 1867"/>
                <a:gd name="T107" fmla="*/ 1170 h 1170"/>
                <a:gd name="T108" fmla="*/ 426 w 1867"/>
                <a:gd name="T109" fmla="*/ 1054 h 1170"/>
                <a:gd name="T110" fmla="*/ 459 w 1867"/>
                <a:gd name="T111" fmla="*/ 817 h 1170"/>
                <a:gd name="T112" fmla="*/ 364 w 1867"/>
                <a:gd name="T113" fmla="*/ 589 h 1170"/>
                <a:gd name="T114" fmla="*/ 155 w 1867"/>
                <a:gd name="T115" fmla="*/ 392 h 1170"/>
                <a:gd name="T116" fmla="*/ 84 w 1867"/>
                <a:gd name="T117" fmla="*/ 254 h 1170"/>
                <a:gd name="T118" fmla="*/ 322 w 1867"/>
                <a:gd name="T119" fmla="*/ 401 h 1170"/>
                <a:gd name="T120" fmla="*/ 454 w 1867"/>
                <a:gd name="T121" fmla="*/ 338 h 1170"/>
                <a:gd name="T122" fmla="*/ 479 w 1867"/>
                <a:gd name="T123" fmla="*/ 179 h 1170"/>
                <a:gd name="T124" fmla="*/ 420 w 1867"/>
                <a:gd name="T125" fmla="*/ 55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7" h="1170">
                  <a:moveTo>
                    <a:pt x="748" y="746"/>
                  </a:moveTo>
                  <a:lnTo>
                    <a:pt x="771" y="748"/>
                  </a:lnTo>
                  <a:lnTo>
                    <a:pt x="794" y="753"/>
                  </a:lnTo>
                  <a:lnTo>
                    <a:pt x="818" y="761"/>
                  </a:lnTo>
                  <a:lnTo>
                    <a:pt x="837" y="773"/>
                  </a:lnTo>
                  <a:lnTo>
                    <a:pt x="852" y="788"/>
                  </a:lnTo>
                  <a:lnTo>
                    <a:pt x="860" y="803"/>
                  </a:lnTo>
                  <a:lnTo>
                    <a:pt x="863" y="819"/>
                  </a:lnTo>
                  <a:lnTo>
                    <a:pt x="859" y="836"/>
                  </a:lnTo>
                  <a:lnTo>
                    <a:pt x="850" y="850"/>
                  </a:lnTo>
                  <a:lnTo>
                    <a:pt x="837" y="864"/>
                  </a:lnTo>
                  <a:lnTo>
                    <a:pt x="819" y="876"/>
                  </a:lnTo>
                  <a:lnTo>
                    <a:pt x="797" y="884"/>
                  </a:lnTo>
                  <a:lnTo>
                    <a:pt x="773" y="889"/>
                  </a:lnTo>
                  <a:lnTo>
                    <a:pt x="746" y="892"/>
                  </a:lnTo>
                  <a:lnTo>
                    <a:pt x="723" y="889"/>
                  </a:lnTo>
                  <a:lnTo>
                    <a:pt x="700" y="886"/>
                  </a:lnTo>
                  <a:lnTo>
                    <a:pt x="676" y="876"/>
                  </a:lnTo>
                  <a:lnTo>
                    <a:pt x="658" y="864"/>
                  </a:lnTo>
                  <a:lnTo>
                    <a:pt x="644" y="850"/>
                  </a:lnTo>
                  <a:lnTo>
                    <a:pt x="635" y="834"/>
                  </a:lnTo>
                  <a:lnTo>
                    <a:pt x="633" y="818"/>
                  </a:lnTo>
                  <a:lnTo>
                    <a:pt x="635" y="802"/>
                  </a:lnTo>
                  <a:lnTo>
                    <a:pt x="644" y="786"/>
                  </a:lnTo>
                  <a:lnTo>
                    <a:pt x="658" y="773"/>
                  </a:lnTo>
                  <a:lnTo>
                    <a:pt x="675" y="762"/>
                  </a:lnTo>
                  <a:lnTo>
                    <a:pt x="697" y="754"/>
                  </a:lnTo>
                  <a:lnTo>
                    <a:pt x="721" y="748"/>
                  </a:lnTo>
                  <a:lnTo>
                    <a:pt x="748" y="746"/>
                  </a:lnTo>
                  <a:close/>
                  <a:moveTo>
                    <a:pt x="1403" y="673"/>
                  </a:moveTo>
                  <a:lnTo>
                    <a:pt x="1422" y="675"/>
                  </a:lnTo>
                  <a:lnTo>
                    <a:pt x="1442" y="679"/>
                  </a:lnTo>
                  <a:lnTo>
                    <a:pt x="1462" y="686"/>
                  </a:lnTo>
                  <a:lnTo>
                    <a:pt x="1479" y="696"/>
                  </a:lnTo>
                  <a:lnTo>
                    <a:pt x="1491" y="708"/>
                  </a:lnTo>
                  <a:lnTo>
                    <a:pt x="1498" y="722"/>
                  </a:lnTo>
                  <a:lnTo>
                    <a:pt x="1501" y="737"/>
                  </a:lnTo>
                  <a:lnTo>
                    <a:pt x="1498" y="750"/>
                  </a:lnTo>
                  <a:lnTo>
                    <a:pt x="1491" y="763"/>
                  </a:lnTo>
                  <a:lnTo>
                    <a:pt x="1479" y="776"/>
                  </a:lnTo>
                  <a:lnTo>
                    <a:pt x="1463" y="785"/>
                  </a:lnTo>
                  <a:lnTo>
                    <a:pt x="1445" y="792"/>
                  </a:lnTo>
                  <a:lnTo>
                    <a:pt x="1425" y="796"/>
                  </a:lnTo>
                  <a:lnTo>
                    <a:pt x="1402" y="798"/>
                  </a:lnTo>
                  <a:lnTo>
                    <a:pt x="1382" y="797"/>
                  </a:lnTo>
                  <a:lnTo>
                    <a:pt x="1363" y="792"/>
                  </a:lnTo>
                  <a:lnTo>
                    <a:pt x="1343" y="785"/>
                  </a:lnTo>
                  <a:lnTo>
                    <a:pt x="1326" y="776"/>
                  </a:lnTo>
                  <a:lnTo>
                    <a:pt x="1314" y="762"/>
                  </a:lnTo>
                  <a:lnTo>
                    <a:pt x="1306" y="749"/>
                  </a:lnTo>
                  <a:lnTo>
                    <a:pt x="1304" y="734"/>
                  </a:lnTo>
                  <a:lnTo>
                    <a:pt x="1306" y="721"/>
                  </a:lnTo>
                  <a:lnTo>
                    <a:pt x="1314" y="708"/>
                  </a:lnTo>
                  <a:lnTo>
                    <a:pt x="1326" y="696"/>
                  </a:lnTo>
                  <a:lnTo>
                    <a:pt x="1341" y="686"/>
                  </a:lnTo>
                  <a:lnTo>
                    <a:pt x="1359" y="680"/>
                  </a:lnTo>
                  <a:lnTo>
                    <a:pt x="1380" y="675"/>
                  </a:lnTo>
                  <a:lnTo>
                    <a:pt x="1403" y="673"/>
                  </a:lnTo>
                  <a:close/>
                  <a:moveTo>
                    <a:pt x="132" y="606"/>
                  </a:moveTo>
                  <a:lnTo>
                    <a:pt x="153" y="609"/>
                  </a:lnTo>
                  <a:lnTo>
                    <a:pt x="172" y="612"/>
                  </a:lnTo>
                  <a:lnTo>
                    <a:pt x="193" y="620"/>
                  </a:lnTo>
                  <a:lnTo>
                    <a:pt x="208" y="629"/>
                  </a:lnTo>
                  <a:lnTo>
                    <a:pt x="220" y="641"/>
                  </a:lnTo>
                  <a:lnTo>
                    <a:pt x="229" y="656"/>
                  </a:lnTo>
                  <a:lnTo>
                    <a:pt x="230" y="670"/>
                  </a:lnTo>
                  <a:lnTo>
                    <a:pt x="228" y="684"/>
                  </a:lnTo>
                  <a:lnTo>
                    <a:pt x="220" y="697"/>
                  </a:lnTo>
                  <a:lnTo>
                    <a:pt x="208" y="709"/>
                  </a:lnTo>
                  <a:lnTo>
                    <a:pt x="193" y="719"/>
                  </a:lnTo>
                  <a:lnTo>
                    <a:pt x="175" y="726"/>
                  </a:lnTo>
                  <a:lnTo>
                    <a:pt x="154" y="730"/>
                  </a:lnTo>
                  <a:lnTo>
                    <a:pt x="132" y="732"/>
                  </a:lnTo>
                  <a:lnTo>
                    <a:pt x="112" y="731"/>
                  </a:lnTo>
                  <a:lnTo>
                    <a:pt x="92" y="726"/>
                  </a:lnTo>
                  <a:lnTo>
                    <a:pt x="72" y="719"/>
                  </a:lnTo>
                  <a:lnTo>
                    <a:pt x="56" y="709"/>
                  </a:lnTo>
                  <a:lnTo>
                    <a:pt x="44" y="696"/>
                  </a:lnTo>
                  <a:lnTo>
                    <a:pt x="35" y="682"/>
                  </a:lnTo>
                  <a:lnTo>
                    <a:pt x="34" y="668"/>
                  </a:lnTo>
                  <a:lnTo>
                    <a:pt x="37" y="655"/>
                  </a:lnTo>
                  <a:lnTo>
                    <a:pt x="44" y="641"/>
                  </a:lnTo>
                  <a:lnTo>
                    <a:pt x="56" y="629"/>
                  </a:lnTo>
                  <a:lnTo>
                    <a:pt x="71" y="620"/>
                  </a:lnTo>
                  <a:lnTo>
                    <a:pt x="90" y="613"/>
                  </a:lnTo>
                  <a:lnTo>
                    <a:pt x="110" y="609"/>
                  </a:lnTo>
                  <a:lnTo>
                    <a:pt x="132" y="606"/>
                  </a:lnTo>
                  <a:close/>
                  <a:moveTo>
                    <a:pt x="1103" y="204"/>
                  </a:moveTo>
                  <a:lnTo>
                    <a:pt x="1121" y="205"/>
                  </a:lnTo>
                  <a:lnTo>
                    <a:pt x="1137" y="208"/>
                  </a:lnTo>
                  <a:lnTo>
                    <a:pt x="1155" y="214"/>
                  </a:lnTo>
                  <a:lnTo>
                    <a:pt x="1170" y="223"/>
                  </a:lnTo>
                  <a:lnTo>
                    <a:pt x="1179" y="234"/>
                  </a:lnTo>
                  <a:lnTo>
                    <a:pt x="1187" y="246"/>
                  </a:lnTo>
                  <a:lnTo>
                    <a:pt x="1188" y="259"/>
                  </a:lnTo>
                  <a:lnTo>
                    <a:pt x="1185" y="271"/>
                  </a:lnTo>
                  <a:lnTo>
                    <a:pt x="1179" y="282"/>
                  </a:lnTo>
                  <a:lnTo>
                    <a:pt x="1166" y="294"/>
                  </a:lnTo>
                  <a:lnTo>
                    <a:pt x="1148" y="304"/>
                  </a:lnTo>
                  <a:lnTo>
                    <a:pt x="1126" y="310"/>
                  </a:lnTo>
                  <a:lnTo>
                    <a:pt x="1103" y="312"/>
                  </a:lnTo>
                  <a:lnTo>
                    <a:pt x="1086" y="311"/>
                  </a:lnTo>
                  <a:lnTo>
                    <a:pt x="1069" y="308"/>
                  </a:lnTo>
                  <a:lnTo>
                    <a:pt x="1051" y="302"/>
                  </a:lnTo>
                  <a:lnTo>
                    <a:pt x="1037" y="293"/>
                  </a:lnTo>
                  <a:lnTo>
                    <a:pt x="1027" y="282"/>
                  </a:lnTo>
                  <a:lnTo>
                    <a:pt x="1020" y="270"/>
                  </a:lnTo>
                  <a:lnTo>
                    <a:pt x="1018" y="257"/>
                  </a:lnTo>
                  <a:lnTo>
                    <a:pt x="1021" y="246"/>
                  </a:lnTo>
                  <a:lnTo>
                    <a:pt x="1027" y="234"/>
                  </a:lnTo>
                  <a:lnTo>
                    <a:pt x="1040" y="222"/>
                  </a:lnTo>
                  <a:lnTo>
                    <a:pt x="1058" y="212"/>
                  </a:lnTo>
                  <a:lnTo>
                    <a:pt x="1079" y="206"/>
                  </a:lnTo>
                  <a:lnTo>
                    <a:pt x="1103" y="204"/>
                  </a:lnTo>
                  <a:close/>
                  <a:moveTo>
                    <a:pt x="827" y="161"/>
                  </a:moveTo>
                  <a:lnTo>
                    <a:pt x="844" y="163"/>
                  </a:lnTo>
                  <a:lnTo>
                    <a:pt x="860" y="165"/>
                  </a:lnTo>
                  <a:lnTo>
                    <a:pt x="877" y="172"/>
                  </a:lnTo>
                  <a:lnTo>
                    <a:pt x="890" y="181"/>
                  </a:lnTo>
                  <a:lnTo>
                    <a:pt x="901" y="190"/>
                  </a:lnTo>
                  <a:lnTo>
                    <a:pt x="907" y="202"/>
                  </a:lnTo>
                  <a:lnTo>
                    <a:pt x="908" y="214"/>
                  </a:lnTo>
                  <a:lnTo>
                    <a:pt x="907" y="225"/>
                  </a:lnTo>
                  <a:lnTo>
                    <a:pt x="900" y="237"/>
                  </a:lnTo>
                  <a:lnTo>
                    <a:pt x="888" y="250"/>
                  </a:lnTo>
                  <a:lnTo>
                    <a:pt x="870" y="258"/>
                  </a:lnTo>
                  <a:lnTo>
                    <a:pt x="849" y="264"/>
                  </a:lnTo>
                  <a:lnTo>
                    <a:pt x="827" y="266"/>
                  </a:lnTo>
                  <a:lnTo>
                    <a:pt x="811" y="265"/>
                  </a:lnTo>
                  <a:lnTo>
                    <a:pt x="795" y="262"/>
                  </a:lnTo>
                  <a:lnTo>
                    <a:pt x="778" y="256"/>
                  </a:lnTo>
                  <a:lnTo>
                    <a:pt x="763" y="247"/>
                  </a:lnTo>
                  <a:lnTo>
                    <a:pt x="754" y="236"/>
                  </a:lnTo>
                  <a:lnTo>
                    <a:pt x="748" y="224"/>
                  </a:lnTo>
                  <a:lnTo>
                    <a:pt x="745" y="213"/>
                  </a:lnTo>
                  <a:lnTo>
                    <a:pt x="748" y="201"/>
                  </a:lnTo>
                  <a:lnTo>
                    <a:pt x="754" y="190"/>
                  </a:lnTo>
                  <a:lnTo>
                    <a:pt x="767" y="178"/>
                  </a:lnTo>
                  <a:lnTo>
                    <a:pt x="784" y="169"/>
                  </a:lnTo>
                  <a:lnTo>
                    <a:pt x="804" y="164"/>
                  </a:lnTo>
                  <a:lnTo>
                    <a:pt x="827" y="161"/>
                  </a:lnTo>
                  <a:close/>
                  <a:moveTo>
                    <a:pt x="507" y="0"/>
                  </a:moveTo>
                  <a:lnTo>
                    <a:pt x="509" y="3"/>
                  </a:lnTo>
                  <a:lnTo>
                    <a:pt x="541" y="45"/>
                  </a:lnTo>
                  <a:lnTo>
                    <a:pt x="566" y="88"/>
                  </a:lnTo>
                  <a:lnTo>
                    <a:pt x="584" y="131"/>
                  </a:lnTo>
                  <a:lnTo>
                    <a:pt x="595" y="177"/>
                  </a:lnTo>
                  <a:lnTo>
                    <a:pt x="599" y="222"/>
                  </a:lnTo>
                  <a:lnTo>
                    <a:pt x="595" y="266"/>
                  </a:lnTo>
                  <a:lnTo>
                    <a:pt x="584" y="311"/>
                  </a:lnTo>
                  <a:lnTo>
                    <a:pt x="567" y="355"/>
                  </a:lnTo>
                  <a:lnTo>
                    <a:pt x="545" y="396"/>
                  </a:lnTo>
                  <a:lnTo>
                    <a:pt x="514" y="437"/>
                  </a:lnTo>
                  <a:lnTo>
                    <a:pt x="478" y="476"/>
                  </a:lnTo>
                  <a:lnTo>
                    <a:pt x="434" y="512"/>
                  </a:lnTo>
                  <a:lnTo>
                    <a:pt x="477" y="568"/>
                  </a:lnTo>
                  <a:lnTo>
                    <a:pt x="587" y="539"/>
                  </a:lnTo>
                  <a:lnTo>
                    <a:pt x="699" y="517"/>
                  </a:lnTo>
                  <a:lnTo>
                    <a:pt x="815" y="501"/>
                  </a:lnTo>
                  <a:lnTo>
                    <a:pt x="933" y="491"/>
                  </a:lnTo>
                  <a:lnTo>
                    <a:pt x="1054" y="488"/>
                  </a:lnTo>
                  <a:lnTo>
                    <a:pt x="1162" y="491"/>
                  </a:lnTo>
                  <a:lnTo>
                    <a:pt x="1270" y="499"/>
                  </a:lnTo>
                  <a:lnTo>
                    <a:pt x="1375" y="512"/>
                  </a:lnTo>
                  <a:lnTo>
                    <a:pt x="1479" y="530"/>
                  </a:lnTo>
                  <a:lnTo>
                    <a:pt x="1580" y="553"/>
                  </a:lnTo>
                  <a:lnTo>
                    <a:pt x="1676" y="582"/>
                  </a:lnTo>
                  <a:lnTo>
                    <a:pt x="1771" y="615"/>
                  </a:lnTo>
                  <a:lnTo>
                    <a:pt x="1860" y="652"/>
                  </a:lnTo>
                  <a:lnTo>
                    <a:pt x="1867" y="656"/>
                  </a:lnTo>
                  <a:lnTo>
                    <a:pt x="1861" y="661"/>
                  </a:lnTo>
                  <a:lnTo>
                    <a:pt x="1783" y="707"/>
                  </a:lnTo>
                  <a:lnTo>
                    <a:pt x="1692" y="672"/>
                  </a:lnTo>
                  <a:lnTo>
                    <a:pt x="1596" y="640"/>
                  </a:lnTo>
                  <a:lnTo>
                    <a:pt x="1498" y="615"/>
                  </a:lnTo>
                  <a:lnTo>
                    <a:pt x="1398" y="594"/>
                  </a:lnTo>
                  <a:lnTo>
                    <a:pt x="1295" y="578"/>
                  </a:lnTo>
                  <a:lnTo>
                    <a:pt x="1191" y="569"/>
                  </a:lnTo>
                  <a:lnTo>
                    <a:pt x="1085" y="564"/>
                  </a:lnTo>
                  <a:lnTo>
                    <a:pt x="1067" y="621"/>
                  </a:lnTo>
                  <a:lnTo>
                    <a:pt x="1055" y="679"/>
                  </a:lnTo>
                  <a:lnTo>
                    <a:pt x="1051" y="737"/>
                  </a:lnTo>
                  <a:lnTo>
                    <a:pt x="1055" y="792"/>
                  </a:lnTo>
                  <a:lnTo>
                    <a:pt x="1066" y="849"/>
                  </a:lnTo>
                  <a:lnTo>
                    <a:pt x="1084" y="904"/>
                  </a:lnTo>
                  <a:lnTo>
                    <a:pt x="1109" y="958"/>
                  </a:lnTo>
                  <a:lnTo>
                    <a:pt x="1142" y="1011"/>
                  </a:lnTo>
                  <a:lnTo>
                    <a:pt x="1181" y="1063"/>
                  </a:lnTo>
                  <a:lnTo>
                    <a:pt x="1184" y="1067"/>
                  </a:lnTo>
                  <a:lnTo>
                    <a:pt x="1096" y="1119"/>
                  </a:lnTo>
                  <a:lnTo>
                    <a:pt x="1095" y="1116"/>
                  </a:lnTo>
                  <a:lnTo>
                    <a:pt x="1052" y="1066"/>
                  </a:lnTo>
                  <a:lnTo>
                    <a:pt x="1017" y="1014"/>
                  </a:lnTo>
                  <a:lnTo>
                    <a:pt x="988" y="959"/>
                  </a:lnTo>
                  <a:lnTo>
                    <a:pt x="965" y="905"/>
                  </a:lnTo>
                  <a:lnTo>
                    <a:pt x="948" y="849"/>
                  </a:lnTo>
                  <a:lnTo>
                    <a:pt x="939" y="792"/>
                  </a:lnTo>
                  <a:lnTo>
                    <a:pt x="935" y="737"/>
                  </a:lnTo>
                  <a:lnTo>
                    <a:pt x="939" y="679"/>
                  </a:lnTo>
                  <a:lnTo>
                    <a:pt x="948" y="622"/>
                  </a:lnTo>
                  <a:lnTo>
                    <a:pt x="965" y="566"/>
                  </a:lnTo>
                  <a:lnTo>
                    <a:pt x="872" y="572"/>
                  </a:lnTo>
                  <a:lnTo>
                    <a:pt x="782" y="582"/>
                  </a:lnTo>
                  <a:lnTo>
                    <a:pt x="692" y="597"/>
                  </a:lnTo>
                  <a:lnTo>
                    <a:pt x="605" y="616"/>
                  </a:lnTo>
                  <a:lnTo>
                    <a:pt x="519" y="639"/>
                  </a:lnTo>
                  <a:lnTo>
                    <a:pt x="546" y="697"/>
                  </a:lnTo>
                  <a:lnTo>
                    <a:pt x="564" y="756"/>
                  </a:lnTo>
                  <a:lnTo>
                    <a:pt x="575" y="815"/>
                  </a:lnTo>
                  <a:lnTo>
                    <a:pt x="578" y="876"/>
                  </a:lnTo>
                  <a:lnTo>
                    <a:pt x="575" y="936"/>
                  </a:lnTo>
                  <a:lnTo>
                    <a:pt x="564" y="994"/>
                  </a:lnTo>
                  <a:lnTo>
                    <a:pt x="547" y="1052"/>
                  </a:lnTo>
                  <a:lnTo>
                    <a:pt x="522" y="1110"/>
                  </a:lnTo>
                  <a:lnTo>
                    <a:pt x="489" y="1166"/>
                  </a:lnTo>
                  <a:lnTo>
                    <a:pt x="488" y="1170"/>
                  </a:lnTo>
                  <a:lnTo>
                    <a:pt x="484" y="1167"/>
                  </a:lnTo>
                  <a:lnTo>
                    <a:pt x="396" y="1115"/>
                  </a:lnTo>
                  <a:lnTo>
                    <a:pt x="397" y="1112"/>
                  </a:lnTo>
                  <a:lnTo>
                    <a:pt x="426" y="1054"/>
                  </a:lnTo>
                  <a:lnTo>
                    <a:pt x="447" y="996"/>
                  </a:lnTo>
                  <a:lnTo>
                    <a:pt x="459" y="936"/>
                  </a:lnTo>
                  <a:lnTo>
                    <a:pt x="464" y="876"/>
                  </a:lnTo>
                  <a:lnTo>
                    <a:pt x="459" y="817"/>
                  </a:lnTo>
                  <a:lnTo>
                    <a:pt x="447" y="757"/>
                  </a:lnTo>
                  <a:lnTo>
                    <a:pt x="427" y="701"/>
                  </a:lnTo>
                  <a:lnTo>
                    <a:pt x="399" y="644"/>
                  </a:lnTo>
                  <a:lnTo>
                    <a:pt x="364" y="589"/>
                  </a:lnTo>
                  <a:lnTo>
                    <a:pt x="323" y="536"/>
                  </a:lnTo>
                  <a:lnTo>
                    <a:pt x="274" y="485"/>
                  </a:lnTo>
                  <a:lnTo>
                    <a:pt x="218" y="438"/>
                  </a:lnTo>
                  <a:lnTo>
                    <a:pt x="155" y="392"/>
                  </a:lnTo>
                  <a:lnTo>
                    <a:pt x="86" y="349"/>
                  </a:lnTo>
                  <a:lnTo>
                    <a:pt x="11" y="309"/>
                  </a:lnTo>
                  <a:lnTo>
                    <a:pt x="0" y="304"/>
                  </a:lnTo>
                  <a:lnTo>
                    <a:pt x="84" y="254"/>
                  </a:lnTo>
                  <a:lnTo>
                    <a:pt x="150" y="287"/>
                  </a:lnTo>
                  <a:lnTo>
                    <a:pt x="212" y="322"/>
                  </a:lnTo>
                  <a:lnTo>
                    <a:pt x="269" y="361"/>
                  </a:lnTo>
                  <a:lnTo>
                    <a:pt x="322" y="401"/>
                  </a:lnTo>
                  <a:lnTo>
                    <a:pt x="370" y="444"/>
                  </a:lnTo>
                  <a:lnTo>
                    <a:pt x="404" y="410"/>
                  </a:lnTo>
                  <a:lnTo>
                    <a:pt x="432" y="374"/>
                  </a:lnTo>
                  <a:lnTo>
                    <a:pt x="454" y="338"/>
                  </a:lnTo>
                  <a:lnTo>
                    <a:pt x="471" y="300"/>
                  </a:lnTo>
                  <a:lnTo>
                    <a:pt x="480" y="262"/>
                  </a:lnTo>
                  <a:lnTo>
                    <a:pt x="483" y="222"/>
                  </a:lnTo>
                  <a:lnTo>
                    <a:pt x="479" y="179"/>
                  </a:lnTo>
                  <a:lnTo>
                    <a:pt x="468" y="138"/>
                  </a:lnTo>
                  <a:lnTo>
                    <a:pt x="449" y="98"/>
                  </a:lnTo>
                  <a:lnTo>
                    <a:pt x="422" y="59"/>
                  </a:lnTo>
                  <a:lnTo>
                    <a:pt x="420" y="55"/>
                  </a:lnTo>
                  <a:lnTo>
                    <a:pt x="422" y="5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9" name="Group 11"/>
          <p:cNvGrpSpPr>
            <a:grpSpLocks noChangeAspect="1"/>
          </p:cNvGrpSpPr>
          <p:nvPr/>
        </p:nvGrpSpPr>
        <p:grpSpPr bwMode="auto">
          <a:xfrm>
            <a:off x="996561" y="2642507"/>
            <a:ext cx="698489" cy="449818"/>
            <a:chOff x="2113" y="2345"/>
            <a:chExt cx="632" cy="407"/>
          </a:xfrm>
        </p:grpSpPr>
        <p:sp useBgFill="1">
          <p:nvSpPr>
            <p:cNvPr id="30" name="Freeform 13"/>
            <p:cNvSpPr>
              <a:spLocks/>
            </p:cNvSpPr>
            <p:nvPr/>
          </p:nvSpPr>
          <p:spPr bwMode="auto">
            <a:xfrm>
              <a:off x="2113" y="2345"/>
              <a:ext cx="632" cy="407"/>
            </a:xfrm>
            <a:custGeom>
              <a:avLst/>
              <a:gdLst>
                <a:gd name="T0" fmla="*/ 1579 w 3159"/>
                <a:gd name="T1" fmla="*/ 0 h 2034"/>
                <a:gd name="T2" fmla="*/ 1603 w 3159"/>
                <a:gd name="T3" fmla="*/ 2 h 2034"/>
                <a:gd name="T4" fmla="*/ 1630 w 3159"/>
                <a:gd name="T5" fmla="*/ 5 h 2034"/>
                <a:gd name="T6" fmla="*/ 1659 w 3159"/>
                <a:gd name="T7" fmla="*/ 11 h 2034"/>
                <a:gd name="T8" fmla="*/ 1689 w 3159"/>
                <a:gd name="T9" fmla="*/ 21 h 2034"/>
                <a:gd name="T10" fmla="*/ 1719 w 3159"/>
                <a:gd name="T11" fmla="*/ 35 h 2034"/>
                <a:gd name="T12" fmla="*/ 3049 w 3159"/>
                <a:gd name="T13" fmla="*/ 835 h 2034"/>
                <a:gd name="T14" fmla="*/ 3082 w 3159"/>
                <a:gd name="T15" fmla="*/ 858 h 2034"/>
                <a:gd name="T16" fmla="*/ 3108 w 3159"/>
                <a:gd name="T17" fmla="*/ 884 h 2034"/>
                <a:gd name="T18" fmla="*/ 3130 w 3159"/>
                <a:gd name="T19" fmla="*/ 914 h 2034"/>
                <a:gd name="T20" fmla="*/ 3146 w 3159"/>
                <a:gd name="T21" fmla="*/ 947 h 2034"/>
                <a:gd name="T22" fmla="*/ 3156 w 3159"/>
                <a:gd name="T23" fmla="*/ 982 h 2034"/>
                <a:gd name="T24" fmla="*/ 3159 w 3159"/>
                <a:gd name="T25" fmla="*/ 1018 h 2034"/>
                <a:gd name="T26" fmla="*/ 3156 w 3159"/>
                <a:gd name="T27" fmla="*/ 1053 h 2034"/>
                <a:gd name="T28" fmla="*/ 3146 w 3159"/>
                <a:gd name="T29" fmla="*/ 1089 h 2034"/>
                <a:gd name="T30" fmla="*/ 3130 w 3159"/>
                <a:gd name="T31" fmla="*/ 1121 h 2034"/>
                <a:gd name="T32" fmla="*/ 3108 w 3159"/>
                <a:gd name="T33" fmla="*/ 1150 h 2034"/>
                <a:gd name="T34" fmla="*/ 3082 w 3159"/>
                <a:gd name="T35" fmla="*/ 1177 h 2034"/>
                <a:gd name="T36" fmla="*/ 3049 w 3159"/>
                <a:gd name="T37" fmla="*/ 1200 h 2034"/>
                <a:gd name="T38" fmla="*/ 1719 w 3159"/>
                <a:gd name="T39" fmla="*/ 1999 h 2034"/>
                <a:gd name="T40" fmla="*/ 1689 w 3159"/>
                <a:gd name="T41" fmla="*/ 2013 h 2034"/>
                <a:gd name="T42" fmla="*/ 1660 w 3159"/>
                <a:gd name="T43" fmla="*/ 2024 h 2034"/>
                <a:gd name="T44" fmla="*/ 1631 w 3159"/>
                <a:gd name="T45" fmla="*/ 2030 h 2034"/>
                <a:gd name="T46" fmla="*/ 1603 w 3159"/>
                <a:gd name="T47" fmla="*/ 2034 h 2034"/>
                <a:gd name="T48" fmla="*/ 1579 w 3159"/>
                <a:gd name="T49" fmla="*/ 2034 h 2034"/>
                <a:gd name="T50" fmla="*/ 1556 w 3159"/>
                <a:gd name="T51" fmla="*/ 2034 h 2034"/>
                <a:gd name="T52" fmla="*/ 1528 w 3159"/>
                <a:gd name="T53" fmla="*/ 2030 h 2034"/>
                <a:gd name="T54" fmla="*/ 1499 w 3159"/>
                <a:gd name="T55" fmla="*/ 2023 h 2034"/>
                <a:gd name="T56" fmla="*/ 1469 w 3159"/>
                <a:gd name="T57" fmla="*/ 2013 h 2034"/>
                <a:gd name="T58" fmla="*/ 1439 w 3159"/>
                <a:gd name="T59" fmla="*/ 1998 h 2034"/>
                <a:gd name="T60" fmla="*/ 110 w 3159"/>
                <a:gd name="T61" fmla="*/ 1200 h 2034"/>
                <a:gd name="T62" fmla="*/ 77 w 3159"/>
                <a:gd name="T63" fmla="*/ 1177 h 2034"/>
                <a:gd name="T64" fmla="*/ 51 w 3159"/>
                <a:gd name="T65" fmla="*/ 1150 h 2034"/>
                <a:gd name="T66" fmla="*/ 29 w 3159"/>
                <a:gd name="T67" fmla="*/ 1120 h 2034"/>
                <a:gd name="T68" fmla="*/ 13 w 3159"/>
                <a:gd name="T69" fmla="*/ 1087 h 2034"/>
                <a:gd name="T70" fmla="*/ 3 w 3159"/>
                <a:gd name="T71" fmla="*/ 1052 h 2034"/>
                <a:gd name="T72" fmla="*/ 0 w 3159"/>
                <a:gd name="T73" fmla="*/ 1016 h 2034"/>
                <a:gd name="T74" fmla="*/ 3 w 3159"/>
                <a:gd name="T75" fmla="*/ 981 h 2034"/>
                <a:gd name="T76" fmla="*/ 13 w 3159"/>
                <a:gd name="T77" fmla="*/ 946 h 2034"/>
                <a:gd name="T78" fmla="*/ 30 w 3159"/>
                <a:gd name="T79" fmla="*/ 913 h 2034"/>
                <a:gd name="T80" fmla="*/ 51 w 3159"/>
                <a:gd name="T81" fmla="*/ 883 h 2034"/>
                <a:gd name="T82" fmla="*/ 78 w 3159"/>
                <a:gd name="T83" fmla="*/ 858 h 2034"/>
                <a:gd name="T84" fmla="*/ 110 w 3159"/>
                <a:gd name="T85" fmla="*/ 835 h 2034"/>
                <a:gd name="T86" fmla="*/ 1440 w 3159"/>
                <a:gd name="T87" fmla="*/ 37 h 2034"/>
                <a:gd name="T88" fmla="*/ 1470 w 3159"/>
                <a:gd name="T89" fmla="*/ 21 h 2034"/>
                <a:gd name="T90" fmla="*/ 1499 w 3159"/>
                <a:gd name="T91" fmla="*/ 11 h 2034"/>
                <a:gd name="T92" fmla="*/ 1528 w 3159"/>
                <a:gd name="T93" fmla="*/ 5 h 2034"/>
                <a:gd name="T94" fmla="*/ 1556 w 3159"/>
                <a:gd name="T95" fmla="*/ 2 h 2034"/>
                <a:gd name="T96" fmla="*/ 1579 w 3159"/>
                <a:gd name="T97" fmla="*/ 0 h 2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159" h="2034">
                  <a:moveTo>
                    <a:pt x="1579" y="0"/>
                  </a:moveTo>
                  <a:lnTo>
                    <a:pt x="1603" y="2"/>
                  </a:lnTo>
                  <a:lnTo>
                    <a:pt x="1630" y="5"/>
                  </a:lnTo>
                  <a:lnTo>
                    <a:pt x="1659" y="11"/>
                  </a:lnTo>
                  <a:lnTo>
                    <a:pt x="1689" y="21"/>
                  </a:lnTo>
                  <a:lnTo>
                    <a:pt x="1719" y="35"/>
                  </a:lnTo>
                  <a:lnTo>
                    <a:pt x="3049" y="835"/>
                  </a:lnTo>
                  <a:lnTo>
                    <a:pt x="3082" y="858"/>
                  </a:lnTo>
                  <a:lnTo>
                    <a:pt x="3108" y="884"/>
                  </a:lnTo>
                  <a:lnTo>
                    <a:pt x="3130" y="914"/>
                  </a:lnTo>
                  <a:lnTo>
                    <a:pt x="3146" y="947"/>
                  </a:lnTo>
                  <a:lnTo>
                    <a:pt x="3156" y="982"/>
                  </a:lnTo>
                  <a:lnTo>
                    <a:pt x="3159" y="1018"/>
                  </a:lnTo>
                  <a:lnTo>
                    <a:pt x="3156" y="1053"/>
                  </a:lnTo>
                  <a:lnTo>
                    <a:pt x="3146" y="1089"/>
                  </a:lnTo>
                  <a:lnTo>
                    <a:pt x="3130" y="1121"/>
                  </a:lnTo>
                  <a:lnTo>
                    <a:pt x="3108" y="1150"/>
                  </a:lnTo>
                  <a:lnTo>
                    <a:pt x="3082" y="1177"/>
                  </a:lnTo>
                  <a:lnTo>
                    <a:pt x="3049" y="1200"/>
                  </a:lnTo>
                  <a:lnTo>
                    <a:pt x="1719" y="1999"/>
                  </a:lnTo>
                  <a:lnTo>
                    <a:pt x="1689" y="2013"/>
                  </a:lnTo>
                  <a:lnTo>
                    <a:pt x="1660" y="2024"/>
                  </a:lnTo>
                  <a:lnTo>
                    <a:pt x="1631" y="2030"/>
                  </a:lnTo>
                  <a:lnTo>
                    <a:pt x="1603" y="2034"/>
                  </a:lnTo>
                  <a:lnTo>
                    <a:pt x="1579" y="2034"/>
                  </a:lnTo>
                  <a:lnTo>
                    <a:pt x="1556" y="2034"/>
                  </a:lnTo>
                  <a:lnTo>
                    <a:pt x="1528" y="2030"/>
                  </a:lnTo>
                  <a:lnTo>
                    <a:pt x="1499" y="2023"/>
                  </a:lnTo>
                  <a:lnTo>
                    <a:pt x="1469" y="2013"/>
                  </a:lnTo>
                  <a:lnTo>
                    <a:pt x="1439" y="1998"/>
                  </a:lnTo>
                  <a:lnTo>
                    <a:pt x="110" y="1200"/>
                  </a:lnTo>
                  <a:lnTo>
                    <a:pt x="77" y="1177"/>
                  </a:lnTo>
                  <a:lnTo>
                    <a:pt x="51" y="1150"/>
                  </a:lnTo>
                  <a:lnTo>
                    <a:pt x="29" y="1120"/>
                  </a:lnTo>
                  <a:lnTo>
                    <a:pt x="13" y="1087"/>
                  </a:lnTo>
                  <a:lnTo>
                    <a:pt x="3" y="1052"/>
                  </a:lnTo>
                  <a:lnTo>
                    <a:pt x="0" y="1016"/>
                  </a:lnTo>
                  <a:lnTo>
                    <a:pt x="3" y="981"/>
                  </a:lnTo>
                  <a:lnTo>
                    <a:pt x="13" y="946"/>
                  </a:lnTo>
                  <a:lnTo>
                    <a:pt x="30" y="913"/>
                  </a:lnTo>
                  <a:lnTo>
                    <a:pt x="51" y="883"/>
                  </a:lnTo>
                  <a:lnTo>
                    <a:pt x="78" y="858"/>
                  </a:lnTo>
                  <a:lnTo>
                    <a:pt x="110" y="835"/>
                  </a:lnTo>
                  <a:lnTo>
                    <a:pt x="1440" y="37"/>
                  </a:lnTo>
                  <a:lnTo>
                    <a:pt x="1470" y="21"/>
                  </a:lnTo>
                  <a:lnTo>
                    <a:pt x="1499" y="11"/>
                  </a:lnTo>
                  <a:lnTo>
                    <a:pt x="1528" y="5"/>
                  </a:lnTo>
                  <a:lnTo>
                    <a:pt x="1556" y="2"/>
                  </a:lnTo>
                  <a:lnTo>
                    <a:pt x="1579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4"/>
            <p:cNvSpPr>
              <a:spLocks/>
            </p:cNvSpPr>
            <p:nvPr/>
          </p:nvSpPr>
          <p:spPr bwMode="auto">
            <a:xfrm>
              <a:off x="2146" y="2377"/>
              <a:ext cx="567" cy="343"/>
            </a:xfrm>
            <a:custGeom>
              <a:avLst/>
              <a:gdLst>
                <a:gd name="T0" fmla="*/ 1418 w 2839"/>
                <a:gd name="T1" fmla="*/ 0 h 1714"/>
                <a:gd name="T2" fmla="*/ 1440 w 2839"/>
                <a:gd name="T3" fmla="*/ 1 h 1714"/>
                <a:gd name="T4" fmla="*/ 1459 w 2839"/>
                <a:gd name="T5" fmla="*/ 6 h 1714"/>
                <a:gd name="T6" fmla="*/ 1476 w 2839"/>
                <a:gd name="T7" fmla="*/ 13 h 1714"/>
                <a:gd name="T8" fmla="*/ 2806 w 2839"/>
                <a:gd name="T9" fmla="*/ 811 h 1714"/>
                <a:gd name="T10" fmla="*/ 2824 w 2839"/>
                <a:gd name="T11" fmla="*/ 826 h 1714"/>
                <a:gd name="T12" fmla="*/ 2835 w 2839"/>
                <a:gd name="T13" fmla="*/ 841 h 1714"/>
                <a:gd name="T14" fmla="*/ 2839 w 2839"/>
                <a:gd name="T15" fmla="*/ 857 h 1714"/>
                <a:gd name="T16" fmla="*/ 2835 w 2839"/>
                <a:gd name="T17" fmla="*/ 874 h 1714"/>
                <a:gd name="T18" fmla="*/ 2824 w 2839"/>
                <a:gd name="T19" fmla="*/ 890 h 1714"/>
                <a:gd name="T20" fmla="*/ 2806 w 2839"/>
                <a:gd name="T21" fmla="*/ 903 h 1714"/>
                <a:gd name="T22" fmla="*/ 1476 w 2839"/>
                <a:gd name="T23" fmla="*/ 1702 h 1714"/>
                <a:gd name="T24" fmla="*/ 1459 w 2839"/>
                <a:gd name="T25" fmla="*/ 1710 h 1714"/>
                <a:gd name="T26" fmla="*/ 1440 w 2839"/>
                <a:gd name="T27" fmla="*/ 1713 h 1714"/>
                <a:gd name="T28" fmla="*/ 1418 w 2839"/>
                <a:gd name="T29" fmla="*/ 1714 h 1714"/>
                <a:gd name="T30" fmla="*/ 1397 w 2839"/>
                <a:gd name="T31" fmla="*/ 1713 h 1714"/>
                <a:gd name="T32" fmla="*/ 1378 w 2839"/>
                <a:gd name="T33" fmla="*/ 1710 h 1714"/>
                <a:gd name="T34" fmla="*/ 1361 w 2839"/>
                <a:gd name="T35" fmla="*/ 1702 h 1714"/>
                <a:gd name="T36" fmla="*/ 30 w 2839"/>
                <a:gd name="T37" fmla="*/ 903 h 1714"/>
                <a:gd name="T38" fmla="*/ 15 w 2839"/>
                <a:gd name="T39" fmla="*/ 891 h 1714"/>
                <a:gd name="T40" fmla="*/ 4 w 2839"/>
                <a:gd name="T41" fmla="*/ 878 h 1714"/>
                <a:gd name="T42" fmla="*/ 0 w 2839"/>
                <a:gd name="T43" fmla="*/ 864 h 1714"/>
                <a:gd name="T44" fmla="*/ 0 w 2839"/>
                <a:gd name="T45" fmla="*/ 850 h 1714"/>
                <a:gd name="T46" fmla="*/ 4 w 2839"/>
                <a:gd name="T47" fmla="*/ 837 h 1714"/>
                <a:gd name="T48" fmla="*/ 15 w 2839"/>
                <a:gd name="T49" fmla="*/ 823 h 1714"/>
                <a:gd name="T50" fmla="*/ 30 w 2839"/>
                <a:gd name="T51" fmla="*/ 811 h 1714"/>
                <a:gd name="T52" fmla="*/ 1361 w 2839"/>
                <a:gd name="T53" fmla="*/ 13 h 1714"/>
                <a:gd name="T54" fmla="*/ 1378 w 2839"/>
                <a:gd name="T55" fmla="*/ 6 h 1714"/>
                <a:gd name="T56" fmla="*/ 1397 w 2839"/>
                <a:gd name="T57" fmla="*/ 1 h 1714"/>
                <a:gd name="T58" fmla="*/ 1418 w 2839"/>
                <a:gd name="T59" fmla="*/ 0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39" h="1714">
                  <a:moveTo>
                    <a:pt x="1418" y="0"/>
                  </a:moveTo>
                  <a:lnTo>
                    <a:pt x="1440" y="1"/>
                  </a:lnTo>
                  <a:lnTo>
                    <a:pt x="1459" y="6"/>
                  </a:lnTo>
                  <a:lnTo>
                    <a:pt x="1476" y="13"/>
                  </a:lnTo>
                  <a:lnTo>
                    <a:pt x="2806" y="811"/>
                  </a:lnTo>
                  <a:lnTo>
                    <a:pt x="2824" y="826"/>
                  </a:lnTo>
                  <a:lnTo>
                    <a:pt x="2835" y="841"/>
                  </a:lnTo>
                  <a:lnTo>
                    <a:pt x="2839" y="857"/>
                  </a:lnTo>
                  <a:lnTo>
                    <a:pt x="2835" y="874"/>
                  </a:lnTo>
                  <a:lnTo>
                    <a:pt x="2824" y="890"/>
                  </a:lnTo>
                  <a:lnTo>
                    <a:pt x="2806" y="903"/>
                  </a:lnTo>
                  <a:lnTo>
                    <a:pt x="1476" y="1702"/>
                  </a:lnTo>
                  <a:lnTo>
                    <a:pt x="1459" y="1710"/>
                  </a:lnTo>
                  <a:lnTo>
                    <a:pt x="1440" y="1713"/>
                  </a:lnTo>
                  <a:lnTo>
                    <a:pt x="1418" y="1714"/>
                  </a:lnTo>
                  <a:lnTo>
                    <a:pt x="1397" y="1713"/>
                  </a:lnTo>
                  <a:lnTo>
                    <a:pt x="1378" y="1710"/>
                  </a:lnTo>
                  <a:lnTo>
                    <a:pt x="1361" y="1702"/>
                  </a:lnTo>
                  <a:lnTo>
                    <a:pt x="30" y="903"/>
                  </a:lnTo>
                  <a:lnTo>
                    <a:pt x="15" y="891"/>
                  </a:lnTo>
                  <a:lnTo>
                    <a:pt x="4" y="878"/>
                  </a:lnTo>
                  <a:lnTo>
                    <a:pt x="0" y="864"/>
                  </a:lnTo>
                  <a:lnTo>
                    <a:pt x="0" y="850"/>
                  </a:lnTo>
                  <a:lnTo>
                    <a:pt x="4" y="837"/>
                  </a:lnTo>
                  <a:lnTo>
                    <a:pt x="15" y="823"/>
                  </a:lnTo>
                  <a:lnTo>
                    <a:pt x="30" y="811"/>
                  </a:lnTo>
                  <a:lnTo>
                    <a:pt x="1361" y="13"/>
                  </a:lnTo>
                  <a:lnTo>
                    <a:pt x="1378" y="6"/>
                  </a:lnTo>
                  <a:lnTo>
                    <a:pt x="1397" y="1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/>
            <p:cNvSpPr>
              <a:spLocks/>
            </p:cNvSpPr>
            <p:nvPr/>
          </p:nvSpPr>
          <p:spPr bwMode="auto">
            <a:xfrm>
              <a:off x="2185" y="2400"/>
              <a:ext cx="488" cy="293"/>
            </a:xfrm>
            <a:custGeom>
              <a:avLst/>
              <a:gdLst>
                <a:gd name="T0" fmla="*/ 1220 w 2439"/>
                <a:gd name="T1" fmla="*/ 0 h 1463"/>
                <a:gd name="T2" fmla="*/ 2439 w 2439"/>
                <a:gd name="T3" fmla="*/ 732 h 1463"/>
                <a:gd name="T4" fmla="*/ 1220 w 2439"/>
                <a:gd name="T5" fmla="*/ 1463 h 1463"/>
                <a:gd name="T6" fmla="*/ 0 w 2439"/>
                <a:gd name="T7" fmla="*/ 732 h 1463"/>
                <a:gd name="T8" fmla="*/ 1220 w 2439"/>
                <a:gd name="T9" fmla="*/ 0 h 1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9" h="1463">
                  <a:moveTo>
                    <a:pt x="1220" y="0"/>
                  </a:moveTo>
                  <a:lnTo>
                    <a:pt x="2439" y="732"/>
                  </a:lnTo>
                  <a:lnTo>
                    <a:pt x="1220" y="1463"/>
                  </a:lnTo>
                  <a:lnTo>
                    <a:pt x="0" y="732"/>
                  </a:lnTo>
                  <a:lnTo>
                    <a:pt x="1220" y="0"/>
                  </a:lnTo>
                  <a:close/>
                </a:path>
              </a:pathLst>
            </a:custGeom>
            <a:solidFill>
              <a:srgbClr val="007AC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6"/>
            <p:cNvSpPr>
              <a:spLocks noEditPoints="1"/>
            </p:cNvSpPr>
            <p:nvPr/>
          </p:nvSpPr>
          <p:spPr bwMode="auto">
            <a:xfrm>
              <a:off x="2185" y="2484"/>
              <a:ext cx="451" cy="167"/>
            </a:xfrm>
            <a:custGeom>
              <a:avLst/>
              <a:gdLst>
                <a:gd name="T0" fmla="*/ 1585 w 2254"/>
                <a:gd name="T1" fmla="*/ 263 h 838"/>
                <a:gd name="T2" fmla="*/ 1751 w 2254"/>
                <a:gd name="T3" fmla="*/ 285 h 838"/>
                <a:gd name="T4" fmla="*/ 1890 w 2254"/>
                <a:gd name="T5" fmla="*/ 309 h 838"/>
                <a:gd name="T6" fmla="*/ 2006 w 2254"/>
                <a:gd name="T7" fmla="*/ 335 h 838"/>
                <a:gd name="T8" fmla="*/ 2100 w 2254"/>
                <a:gd name="T9" fmla="*/ 362 h 838"/>
                <a:gd name="T10" fmla="*/ 2174 w 2254"/>
                <a:gd name="T11" fmla="*/ 388 h 838"/>
                <a:gd name="T12" fmla="*/ 2232 w 2254"/>
                <a:gd name="T13" fmla="*/ 413 h 838"/>
                <a:gd name="T14" fmla="*/ 1606 w 2254"/>
                <a:gd name="T15" fmla="*/ 813 h 838"/>
                <a:gd name="T16" fmla="*/ 1547 w 2254"/>
                <a:gd name="T17" fmla="*/ 768 h 838"/>
                <a:gd name="T18" fmla="*/ 1504 w 2254"/>
                <a:gd name="T19" fmla="*/ 710 h 838"/>
                <a:gd name="T20" fmla="*/ 1476 w 2254"/>
                <a:gd name="T21" fmla="*/ 645 h 838"/>
                <a:gd name="T22" fmla="*/ 1462 w 2254"/>
                <a:gd name="T23" fmla="*/ 573 h 838"/>
                <a:gd name="T24" fmla="*/ 1457 w 2254"/>
                <a:gd name="T25" fmla="*/ 502 h 838"/>
                <a:gd name="T26" fmla="*/ 1459 w 2254"/>
                <a:gd name="T27" fmla="*/ 432 h 838"/>
                <a:gd name="T28" fmla="*/ 1468 w 2254"/>
                <a:gd name="T29" fmla="*/ 369 h 838"/>
                <a:gd name="T30" fmla="*/ 1476 w 2254"/>
                <a:gd name="T31" fmla="*/ 317 h 838"/>
                <a:gd name="T32" fmla="*/ 1486 w 2254"/>
                <a:gd name="T33" fmla="*/ 277 h 838"/>
                <a:gd name="T34" fmla="*/ 1491 w 2254"/>
                <a:gd name="T35" fmla="*/ 257 h 838"/>
                <a:gd name="T36" fmla="*/ 521 w 2254"/>
                <a:gd name="T37" fmla="*/ 0 h 838"/>
                <a:gd name="T38" fmla="*/ 593 w 2254"/>
                <a:gd name="T39" fmla="*/ 29 h 838"/>
                <a:gd name="T40" fmla="*/ 668 w 2254"/>
                <a:gd name="T41" fmla="*/ 67 h 838"/>
                <a:gd name="T42" fmla="*/ 741 w 2254"/>
                <a:gd name="T43" fmla="*/ 114 h 838"/>
                <a:gd name="T44" fmla="*/ 810 w 2254"/>
                <a:gd name="T45" fmla="*/ 173 h 838"/>
                <a:gd name="T46" fmla="*/ 869 w 2254"/>
                <a:gd name="T47" fmla="*/ 243 h 838"/>
                <a:gd name="T48" fmla="*/ 914 w 2254"/>
                <a:gd name="T49" fmla="*/ 328 h 838"/>
                <a:gd name="T50" fmla="*/ 943 w 2254"/>
                <a:gd name="T51" fmla="*/ 433 h 838"/>
                <a:gd name="T52" fmla="*/ 955 w 2254"/>
                <a:gd name="T53" fmla="*/ 537 h 838"/>
                <a:gd name="T54" fmla="*/ 952 w 2254"/>
                <a:gd name="T55" fmla="*/ 629 h 838"/>
                <a:gd name="T56" fmla="*/ 936 w 2254"/>
                <a:gd name="T57" fmla="*/ 705 h 838"/>
                <a:gd name="T58" fmla="*/ 913 w 2254"/>
                <a:gd name="T59" fmla="*/ 769 h 838"/>
                <a:gd name="T60" fmla="*/ 886 w 2254"/>
                <a:gd name="T61" fmla="*/ 819 h 838"/>
                <a:gd name="T62" fmla="*/ 0 w 2254"/>
                <a:gd name="T63" fmla="*/ 314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54" h="838">
                  <a:moveTo>
                    <a:pt x="1492" y="254"/>
                  </a:moveTo>
                  <a:lnTo>
                    <a:pt x="1585" y="263"/>
                  </a:lnTo>
                  <a:lnTo>
                    <a:pt x="1671" y="274"/>
                  </a:lnTo>
                  <a:lnTo>
                    <a:pt x="1751" y="285"/>
                  </a:lnTo>
                  <a:lnTo>
                    <a:pt x="1823" y="297"/>
                  </a:lnTo>
                  <a:lnTo>
                    <a:pt x="1890" y="309"/>
                  </a:lnTo>
                  <a:lnTo>
                    <a:pt x="1950" y="322"/>
                  </a:lnTo>
                  <a:lnTo>
                    <a:pt x="2006" y="335"/>
                  </a:lnTo>
                  <a:lnTo>
                    <a:pt x="2056" y="349"/>
                  </a:lnTo>
                  <a:lnTo>
                    <a:pt x="2100" y="362"/>
                  </a:lnTo>
                  <a:lnTo>
                    <a:pt x="2140" y="375"/>
                  </a:lnTo>
                  <a:lnTo>
                    <a:pt x="2174" y="388"/>
                  </a:lnTo>
                  <a:lnTo>
                    <a:pt x="2205" y="401"/>
                  </a:lnTo>
                  <a:lnTo>
                    <a:pt x="2232" y="413"/>
                  </a:lnTo>
                  <a:lnTo>
                    <a:pt x="2254" y="425"/>
                  </a:lnTo>
                  <a:lnTo>
                    <a:pt x="1606" y="813"/>
                  </a:lnTo>
                  <a:lnTo>
                    <a:pt x="1574" y="792"/>
                  </a:lnTo>
                  <a:lnTo>
                    <a:pt x="1547" y="768"/>
                  </a:lnTo>
                  <a:lnTo>
                    <a:pt x="1522" y="740"/>
                  </a:lnTo>
                  <a:lnTo>
                    <a:pt x="1504" y="710"/>
                  </a:lnTo>
                  <a:lnTo>
                    <a:pt x="1488" y="679"/>
                  </a:lnTo>
                  <a:lnTo>
                    <a:pt x="1476" y="645"/>
                  </a:lnTo>
                  <a:lnTo>
                    <a:pt x="1468" y="610"/>
                  </a:lnTo>
                  <a:lnTo>
                    <a:pt x="1462" y="573"/>
                  </a:lnTo>
                  <a:lnTo>
                    <a:pt x="1458" y="537"/>
                  </a:lnTo>
                  <a:lnTo>
                    <a:pt x="1457" y="502"/>
                  </a:lnTo>
                  <a:lnTo>
                    <a:pt x="1458" y="466"/>
                  </a:lnTo>
                  <a:lnTo>
                    <a:pt x="1459" y="432"/>
                  </a:lnTo>
                  <a:lnTo>
                    <a:pt x="1463" y="399"/>
                  </a:lnTo>
                  <a:lnTo>
                    <a:pt x="1468" y="369"/>
                  </a:lnTo>
                  <a:lnTo>
                    <a:pt x="1472" y="341"/>
                  </a:lnTo>
                  <a:lnTo>
                    <a:pt x="1476" y="317"/>
                  </a:lnTo>
                  <a:lnTo>
                    <a:pt x="1481" y="295"/>
                  </a:lnTo>
                  <a:lnTo>
                    <a:pt x="1486" y="277"/>
                  </a:lnTo>
                  <a:lnTo>
                    <a:pt x="1490" y="265"/>
                  </a:lnTo>
                  <a:lnTo>
                    <a:pt x="1491" y="257"/>
                  </a:lnTo>
                  <a:lnTo>
                    <a:pt x="1492" y="254"/>
                  </a:lnTo>
                  <a:close/>
                  <a:moveTo>
                    <a:pt x="521" y="0"/>
                  </a:moveTo>
                  <a:lnTo>
                    <a:pt x="556" y="14"/>
                  </a:lnTo>
                  <a:lnTo>
                    <a:pt x="593" y="29"/>
                  </a:lnTo>
                  <a:lnTo>
                    <a:pt x="630" y="46"/>
                  </a:lnTo>
                  <a:lnTo>
                    <a:pt x="668" y="67"/>
                  </a:lnTo>
                  <a:lnTo>
                    <a:pt x="705" y="89"/>
                  </a:lnTo>
                  <a:lnTo>
                    <a:pt x="741" y="114"/>
                  </a:lnTo>
                  <a:lnTo>
                    <a:pt x="776" y="142"/>
                  </a:lnTo>
                  <a:lnTo>
                    <a:pt x="810" y="173"/>
                  </a:lnTo>
                  <a:lnTo>
                    <a:pt x="842" y="207"/>
                  </a:lnTo>
                  <a:lnTo>
                    <a:pt x="869" y="243"/>
                  </a:lnTo>
                  <a:lnTo>
                    <a:pt x="894" y="285"/>
                  </a:lnTo>
                  <a:lnTo>
                    <a:pt x="914" y="328"/>
                  </a:lnTo>
                  <a:lnTo>
                    <a:pt x="930" y="375"/>
                  </a:lnTo>
                  <a:lnTo>
                    <a:pt x="943" y="433"/>
                  </a:lnTo>
                  <a:lnTo>
                    <a:pt x="952" y="486"/>
                  </a:lnTo>
                  <a:lnTo>
                    <a:pt x="955" y="537"/>
                  </a:lnTo>
                  <a:lnTo>
                    <a:pt x="955" y="584"/>
                  </a:lnTo>
                  <a:lnTo>
                    <a:pt x="952" y="629"/>
                  </a:lnTo>
                  <a:lnTo>
                    <a:pt x="946" y="669"/>
                  </a:lnTo>
                  <a:lnTo>
                    <a:pt x="936" y="705"/>
                  </a:lnTo>
                  <a:lnTo>
                    <a:pt x="925" y="739"/>
                  </a:lnTo>
                  <a:lnTo>
                    <a:pt x="913" y="769"/>
                  </a:lnTo>
                  <a:lnTo>
                    <a:pt x="900" y="796"/>
                  </a:lnTo>
                  <a:lnTo>
                    <a:pt x="886" y="819"/>
                  </a:lnTo>
                  <a:lnTo>
                    <a:pt x="874" y="838"/>
                  </a:lnTo>
                  <a:lnTo>
                    <a:pt x="0" y="314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0B9F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7"/>
            <p:cNvSpPr>
              <a:spLocks noEditPoints="1"/>
            </p:cNvSpPr>
            <p:nvPr/>
          </p:nvSpPr>
          <p:spPr bwMode="auto">
            <a:xfrm>
              <a:off x="2279" y="2428"/>
              <a:ext cx="374" cy="234"/>
            </a:xfrm>
            <a:custGeom>
              <a:avLst/>
              <a:gdLst>
                <a:gd name="T0" fmla="*/ 818 w 1867"/>
                <a:gd name="T1" fmla="*/ 761 h 1170"/>
                <a:gd name="T2" fmla="*/ 863 w 1867"/>
                <a:gd name="T3" fmla="*/ 819 h 1170"/>
                <a:gd name="T4" fmla="*/ 819 w 1867"/>
                <a:gd name="T5" fmla="*/ 876 h 1170"/>
                <a:gd name="T6" fmla="*/ 723 w 1867"/>
                <a:gd name="T7" fmla="*/ 889 h 1170"/>
                <a:gd name="T8" fmla="*/ 644 w 1867"/>
                <a:gd name="T9" fmla="*/ 850 h 1170"/>
                <a:gd name="T10" fmla="*/ 644 w 1867"/>
                <a:gd name="T11" fmla="*/ 786 h 1170"/>
                <a:gd name="T12" fmla="*/ 721 w 1867"/>
                <a:gd name="T13" fmla="*/ 748 h 1170"/>
                <a:gd name="T14" fmla="*/ 1442 w 1867"/>
                <a:gd name="T15" fmla="*/ 679 h 1170"/>
                <a:gd name="T16" fmla="*/ 1498 w 1867"/>
                <a:gd name="T17" fmla="*/ 722 h 1170"/>
                <a:gd name="T18" fmla="*/ 1479 w 1867"/>
                <a:gd name="T19" fmla="*/ 776 h 1170"/>
                <a:gd name="T20" fmla="*/ 1402 w 1867"/>
                <a:gd name="T21" fmla="*/ 798 h 1170"/>
                <a:gd name="T22" fmla="*/ 1326 w 1867"/>
                <a:gd name="T23" fmla="*/ 776 h 1170"/>
                <a:gd name="T24" fmla="*/ 1306 w 1867"/>
                <a:gd name="T25" fmla="*/ 721 h 1170"/>
                <a:gd name="T26" fmla="*/ 1359 w 1867"/>
                <a:gd name="T27" fmla="*/ 680 h 1170"/>
                <a:gd name="T28" fmla="*/ 153 w 1867"/>
                <a:gd name="T29" fmla="*/ 609 h 1170"/>
                <a:gd name="T30" fmla="*/ 220 w 1867"/>
                <a:gd name="T31" fmla="*/ 641 h 1170"/>
                <a:gd name="T32" fmla="*/ 220 w 1867"/>
                <a:gd name="T33" fmla="*/ 697 h 1170"/>
                <a:gd name="T34" fmla="*/ 154 w 1867"/>
                <a:gd name="T35" fmla="*/ 730 h 1170"/>
                <a:gd name="T36" fmla="*/ 72 w 1867"/>
                <a:gd name="T37" fmla="*/ 719 h 1170"/>
                <a:gd name="T38" fmla="*/ 34 w 1867"/>
                <a:gd name="T39" fmla="*/ 668 h 1170"/>
                <a:gd name="T40" fmla="*/ 71 w 1867"/>
                <a:gd name="T41" fmla="*/ 620 h 1170"/>
                <a:gd name="T42" fmla="*/ 1103 w 1867"/>
                <a:gd name="T43" fmla="*/ 204 h 1170"/>
                <a:gd name="T44" fmla="*/ 1170 w 1867"/>
                <a:gd name="T45" fmla="*/ 223 h 1170"/>
                <a:gd name="T46" fmla="*/ 1185 w 1867"/>
                <a:gd name="T47" fmla="*/ 271 h 1170"/>
                <a:gd name="T48" fmla="*/ 1126 w 1867"/>
                <a:gd name="T49" fmla="*/ 310 h 1170"/>
                <a:gd name="T50" fmla="*/ 1051 w 1867"/>
                <a:gd name="T51" fmla="*/ 302 h 1170"/>
                <a:gd name="T52" fmla="*/ 1018 w 1867"/>
                <a:gd name="T53" fmla="*/ 257 h 1170"/>
                <a:gd name="T54" fmla="*/ 1058 w 1867"/>
                <a:gd name="T55" fmla="*/ 212 h 1170"/>
                <a:gd name="T56" fmla="*/ 844 w 1867"/>
                <a:gd name="T57" fmla="*/ 163 h 1170"/>
                <a:gd name="T58" fmla="*/ 901 w 1867"/>
                <a:gd name="T59" fmla="*/ 190 h 1170"/>
                <a:gd name="T60" fmla="*/ 900 w 1867"/>
                <a:gd name="T61" fmla="*/ 237 h 1170"/>
                <a:gd name="T62" fmla="*/ 827 w 1867"/>
                <a:gd name="T63" fmla="*/ 266 h 1170"/>
                <a:gd name="T64" fmla="*/ 763 w 1867"/>
                <a:gd name="T65" fmla="*/ 247 h 1170"/>
                <a:gd name="T66" fmla="*/ 748 w 1867"/>
                <a:gd name="T67" fmla="*/ 201 h 1170"/>
                <a:gd name="T68" fmla="*/ 804 w 1867"/>
                <a:gd name="T69" fmla="*/ 164 h 1170"/>
                <a:gd name="T70" fmla="*/ 541 w 1867"/>
                <a:gd name="T71" fmla="*/ 45 h 1170"/>
                <a:gd name="T72" fmla="*/ 599 w 1867"/>
                <a:gd name="T73" fmla="*/ 222 h 1170"/>
                <a:gd name="T74" fmla="*/ 545 w 1867"/>
                <a:gd name="T75" fmla="*/ 396 h 1170"/>
                <a:gd name="T76" fmla="*/ 477 w 1867"/>
                <a:gd name="T77" fmla="*/ 568 h 1170"/>
                <a:gd name="T78" fmla="*/ 933 w 1867"/>
                <a:gd name="T79" fmla="*/ 491 h 1170"/>
                <a:gd name="T80" fmla="*/ 1375 w 1867"/>
                <a:gd name="T81" fmla="*/ 512 h 1170"/>
                <a:gd name="T82" fmla="*/ 1771 w 1867"/>
                <a:gd name="T83" fmla="*/ 615 h 1170"/>
                <a:gd name="T84" fmla="*/ 1783 w 1867"/>
                <a:gd name="T85" fmla="*/ 707 h 1170"/>
                <a:gd name="T86" fmla="*/ 1398 w 1867"/>
                <a:gd name="T87" fmla="*/ 594 h 1170"/>
                <a:gd name="T88" fmla="*/ 1067 w 1867"/>
                <a:gd name="T89" fmla="*/ 621 h 1170"/>
                <a:gd name="T90" fmla="*/ 1066 w 1867"/>
                <a:gd name="T91" fmla="*/ 849 h 1170"/>
                <a:gd name="T92" fmla="*/ 1181 w 1867"/>
                <a:gd name="T93" fmla="*/ 1063 h 1170"/>
                <a:gd name="T94" fmla="*/ 1052 w 1867"/>
                <a:gd name="T95" fmla="*/ 1066 h 1170"/>
                <a:gd name="T96" fmla="*/ 948 w 1867"/>
                <a:gd name="T97" fmla="*/ 849 h 1170"/>
                <a:gd name="T98" fmla="*/ 948 w 1867"/>
                <a:gd name="T99" fmla="*/ 622 h 1170"/>
                <a:gd name="T100" fmla="*/ 692 w 1867"/>
                <a:gd name="T101" fmla="*/ 597 h 1170"/>
                <a:gd name="T102" fmla="*/ 564 w 1867"/>
                <a:gd name="T103" fmla="*/ 756 h 1170"/>
                <a:gd name="T104" fmla="*/ 564 w 1867"/>
                <a:gd name="T105" fmla="*/ 994 h 1170"/>
                <a:gd name="T106" fmla="*/ 488 w 1867"/>
                <a:gd name="T107" fmla="*/ 1170 h 1170"/>
                <a:gd name="T108" fmla="*/ 426 w 1867"/>
                <a:gd name="T109" fmla="*/ 1054 h 1170"/>
                <a:gd name="T110" fmla="*/ 459 w 1867"/>
                <a:gd name="T111" fmla="*/ 817 h 1170"/>
                <a:gd name="T112" fmla="*/ 364 w 1867"/>
                <a:gd name="T113" fmla="*/ 589 h 1170"/>
                <a:gd name="T114" fmla="*/ 155 w 1867"/>
                <a:gd name="T115" fmla="*/ 392 h 1170"/>
                <a:gd name="T116" fmla="*/ 84 w 1867"/>
                <a:gd name="T117" fmla="*/ 254 h 1170"/>
                <a:gd name="T118" fmla="*/ 322 w 1867"/>
                <a:gd name="T119" fmla="*/ 401 h 1170"/>
                <a:gd name="T120" fmla="*/ 454 w 1867"/>
                <a:gd name="T121" fmla="*/ 338 h 1170"/>
                <a:gd name="T122" fmla="*/ 479 w 1867"/>
                <a:gd name="T123" fmla="*/ 179 h 1170"/>
                <a:gd name="T124" fmla="*/ 420 w 1867"/>
                <a:gd name="T125" fmla="*/ 55 h 1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67" h="1170">
                  <a:moveTo>
                    <a:pt x="748" y="746"/>
                  </a:moveTo>
                  <a:lnTo>
                    <a:pt x="771" y="748"/>
                  </a:lnTo>
                  <a:lnTo>
                    <a:pt x="794" y="753"/>
                  </a:lnTo>
                  <a:lnTo>
                    <a:pt x="818" y="761"/>
                  </a:lnTo>
                  <a:lnTo>
                    <a:pt x="837" y="773"/>
                  </a:lnTo>
                  <a:lnTo>
                    <a:pt x="852" y="788"/>
                  </a:lnTo>
                  <a:lnTo>
                    <a:pt x="860" y="803"/>
                  </a:lnTo>
                  <a:lnTo>
                    <a:pt x="863" y="819"/>
                  </a:lnTo>
                  <a:lnTo>
                    <a:pt x="859" y="836"/>
                  </a:lnTo>
                  <a:lnTo>
                    <a:pt x="850" y="850"/>
                  </a:lnTo>
                  <a:lnTo>
                    <a:pt x="837" y="864"/>
                  </a:lnTo>
                  <a:lnTo>
                    <a:pt x="819" y="876"/>
                  </a:lnTo>
                  <a:lnTo>
                    <a:pt x="797" y="884"/>
                  </a:lnTo>
                  <a:lnTo>
                    <a:pt x="773" y="889"/>
                  </a:lnTo>
                  <a:lnTo>
                    <a:pt x="746" y="892"/>
                  </a:lnTo>
                  <a:lnTo>
                    <a:pt x="723" y="889"/>
                  </a:lnTo>
                  <a:lnTo>
                    <a:pt x="700" y="886"/>
                  </a:lnTo>
                  <a:lnTo>
                    <a:pt x="676" y="876"/>
                  </a:lnTo>
                  <a:lnTo>
                    <a:pt x="658" y="864"/>
                  </a:lnTo>
                  <a:lnTo>
                    <a:pt x="644" y="850"/>
                  </a:lnTo>
                  <a:lnTo>
                    <a:pt x="635" y="834"/>
                  </a:lnTo>
                  <a:lnTo>
                    <a:pt x="633" y="818"/>
                  </a:lnTo>
                  <a:lnTo>
                    <a:pt x="635" y="802"/>
                  </a:lnTo>
                  <a:lnTo>
                    <a:pt x="644" y="786"/>
                  </a:lnTo>
                  <a:lnTo>
                    <a:pt x="658" y="773"/>
                  </a:lnTo>
                  <a:lnTo>
                    <a:pt x="675" y="762"/>
                  </a:lnTo>
                  <a:lnTo>
                    <a:pt x="697" y="754"/>
                  </a:lnTo>
                  <a:lnTo>
                    <a:pt x="721" y="748"/>
                  </a:lnTo>
                  <a:lnTo>
                    <a:pt x="748" y="746"/>
                  </a:lnTo>
                  <a:close/>
                  <a:moveTo>
                    <a:pt x="1403" y="673"/>
                  </a:moveTo>
                  <a:lnTo>
                    <a:pt x="1422" y="675"/>
                  </a:lnTo>
                  <a:lnTo>
                    <a:pt x="1442" y="679"/>
                  </a:lnTo>
                  <a:lnTo>
                    <a:pt x="1462" y="686"/>
                  </a:lnTo>
                  <a:lnTo>
                    <a:pt x="1479" y="696"/>
                  </a:lnTo>
                  <a:lnTo>
                    <a:pt x="1491" y="708"/>
                  </a:lnTo>
                  <a:lnTo>
                    <a:pt x="1498" y="722"/>
                  </a:lnTo>
                  <a:lnTo>
                    <a:pt x="1501" y="737"/>
                  </a:lnTo>
                  <a:lnTo>
                    <a:pt x="1498" y="750"/>
                  </a:lnTo>
                  <a:lnTo>
                    <a:pt x="1491" y="763"/>
                  </a:lnTo>
                  <a:lnTo>
                    <a:pt x="1479" y="776"/>
                  </a:lnTo>
                  <a:lnTo>
                    <a:pt x="1463" y="785"/>
                  </a:lnTo>
                  <a:lnTo>
                    <a:pt x="1445" y="792"/>
                  </a:lnTo>
                  <a:lnTo>
                    <a:pt x="1425" y="796"/>
                  </a:lnTo>
                  <a:lnTo>
                    <a:pt x="1402" y="798"/>
                  </a:lnTo>
                  <a:lnTo>
                    <a:pt x="1382" y="797"/>
                  </a:lnTo>
                  <a:lnTo>
                    <a:pt x="1363" y="792"/>
                  </a:lnTo>
                  <a:lnTo>
                    <a:pt x="1343" y="785"/>
                  </a:lnTo>
                  <a:lnTo>
                    <a:pt x="1326" y="776"/>
                  </a:lnTo>
                  <a:lnTo>
                    <a:pt x="1314" y="762"/>
                  </a:lnTo>
                  <a:lnTo>
                    <a:pt x="1306" y="749"/>
                  </a:lnTo>
                  <a:lnTo>
                    <a:pt x="1304" y="734"/>
                  </a:lnTo>
                  <a:lnTo>
                    <a:pt x="1306" y="721"/>
                  </a:lnTo>
                  <a:lnTo>
                    <a:pt x="1314" y="708"/>
                  </a:lnTo>
                  <a:lnTo>
                    <a:pt x="1326" y="696"/>
                  </a:lnTo>
                  <a:lnTo>
                    <a:pt x="1341" y="686"/>
                  </a:lnTo>
                  <a:lnTo>
                    <a:pt x="1359" y="680"/>
                  </a:lnTo>
                  <a:lnTo>
                    <a:pt x="1380" y="675"/>
                  </a:lnTo>
                  <a:lnTo>
                    <a:pt x="1403" y="673"/>
                  </a:lnTo>
                  <a:close/>
                  <a:moveTo>
                    <a:pt x="132" y="606"/>
                  </a:moveTo>
                  <a:lnTo>
                    <a:pt x="153" y="609"/>
                  </a:lnTo>
                  <a:lnTo>
                    <a:pt x="172" y="612"/>
                  </a:lnTo>
                  <a:lnTo>
                    <a:pt x="193" y="620"/>
                  </a:lnTo>
                  <a:lnTo>
                    <a:pt x="208" y="629"/>
                  </a:lnTo>
                  <a:lnTo>
                    <a:pt x="220" y="641"/>
                  </a:lnTo>
                  <a:lnTo>
                    <a:pt x="229" y="656"/>
                  </a:lnTo>
                  <a:lnTo>
                    <a:pt x="230" y="670"/>
                  </a:lnTo>
                  <a:lnTo>
                    <a:pt x="228" y="684"/>
                  </a:lnTo>
                  <a:lnTo>
                    <a:pt x="220" y="697"/>
                  </a:lnTo>
                  <a:lnTo>
                    <a:pt x="208" y="709"/>
                  </a:lnTo>
                  <a:lnTo>
                    <a:pt x="193" y="719"/>
                  </a:lnTo>
                  <a:lnTo>
                    <a:pt x="175" y="726"/>
                  </a:lnTo>
                  <a:lnTo>
                    <a:pt x="154" y="730"/>
                  </a:lnTo>
                  <a:lnTo>
                    <a:pt x="132" y="732"/>
                  </a:lnTo>
                  <a:lnTo>
                    <a:pt x="112" y="731"/>
                  </a:lnTo>
                  <a:lnTo>
                    <a:pt x="92" y="726"/>
                  </a:lnTo>
                  <a:lnTo>
                    <a:pt x="72" y="719"/>
                  </a:lnTo>
                  <a:lnTo>
                    <a:pt x="56" y="709"/>
                  </a:lnTo>
                  <a:lnTo>
                    <a:pt x="44" y="696"/>
                  </a:lnTo>
                  <a:lnTo>
                    <a:pt x="35" y="682"/>
                  </a:lnTo>
                  <a:lnTo>
                    <a:pt x="34" y="668"/>
                  </a:lnTo>
                  <a:lnTo>
                    <a:pt x="37" y="655"/>
                  </a:lnTo>
                  <a:lnTo>
                    <a:pt x="44" y="641"/>
                  </a:lnTo>
                  <a:lnTo>
                    <a:pt x="56" y="629"/>
                  </a:lnTo>
                  <a:lnTo>
                    <a:pt x="71" y="620"/>
                  </a:lnTo>
                  <a:lnTo>
                    <a:pt x="90" y="613"/>
                  </a:lnTo>
                  <a:lnTo>
                    <a:pt x="110" y="609"/>
                  </a:lnTo>
                  <a:lnTo>
                    <a:pt x="132" y="606"/>
                  </a:lnTo>
                  <a:close/>
                  <a:moveTo>
                    <a:pt x="1103" y="204"/>
                  </a:moveTo>
                  <a:lnTo>
                    <a:pt x="1121" y="205"/>
                  </a:lnTo>
                  <a:lnTo>
                    <a:pt x="1137" y="208"/>
                  </a:lnTo>
                  <a:lnTo>
                    <a:pt x="1155" y="214"/>
                  </a:lnTo>
                  <a:lnTo>
                    <a:pt x="1170" y="223"/>
                  </a:lnTo>
                  <a:lnTo>
                    <a:pt x="1179" y="234"/>
                  </a:lnTo>
                  <a:lnTo>
                    <a:pt x="1187" y="246"/>
                  </a:lnTo>
                  <a:lnTo>
                    <a:pt x="1188" y="259"/>
                  </a:lnTo>
                  <a:lnTo>
                    <a:pt x="1185" y="271"/>
                  </a:lnTo>
                  <a:lnTo>
                    <a:pt x="1179" y="282"/>
                  </a:lnTo>
                  <a:lnTo>
                    <a:pt x="1166" y="294"/>
                  </a:lnTo>
                  <a:lnTo>
                    <a:pt x="1148" y="304"/>
                  </a:lnTo>
                  <a:lnTo>
                    <a:pt x="1126" y="310"/>
                  </a:lnTo>
                  <a:lnTo>
                    <a:pt x="1103" y="312"/>
                  </a:lnTo>
                  <a:lnTo>
                    <a:pt x="1086" y="311"/>
                  </a:lnTo>
                  <a:lnTo>
                    <a:pt x="1069" y="308"/>
                  </a:lnTo>
                  <a:lnTo>
                    <a:pt x="1051" y="302"/>
                  </a:lnTo>
                  <a:lnTo>
                    <a:pt x="1037" y="293"/>
                  </a:lnTo>
                  <a:lnTo>
                    <a:pt x="1027" y="282"/>
                  </a:lnTo>
                  <a:lnTo>
                    <a:pt x="1020" y="270"/>
                  </a:lnTo>
                  <a:lnTo>
                    <a:pt x="1018" y="257"/>
                  </a:lnTo>
                  <a:lnTo>
                    <a:pt x="1021" y="246"/>
                  </a:lnTo>
                  <a:lnTo>
                    <a:pt x="1027" y="234"/>
                  </a:lnTo>
                  <a:lnTo>
                    <a:pt x="1040" y="222"/>
                  </a:lnTo>
                  <a:lnTo>
                    <a:pt x="1058" y="212"/>
                  </a:lnTo>
                  <a:lnTo>
                    <a:pt x="1079" y="206"/>
                  </a:lnTo>
                  <a:lnTo>
                    <a:pt x="1103" y="204"/>
                  </a:lnTo>
                  <a:close/>
                  <a:moveTo>
                    <a:pt x="827" y="161"/>
                  </a:moveTo>
                  <a:lnTo>
                    <a:pt x="844" y="163"/>
                  </a:lnTo>
                  <a:lnTo>
                    <a:pt x="860" y="165"/>
                  </a:lnTo>
                  <a:lnTo>
                    <a:pt x="877" y="172"/>
                  </a:lnTo>
                  <a:lnTo>
                    <a:pt x="890" y="181"/>
                  </a:lnTo>
                  <a:lnTo>
                    <a:pt x="901" y="190"/>
                  </a:lnTo>
                  <a:lnTo>
                    <a:pt x="907" y="202"/>
                  </a:lnTo>
                  <a:lnTo>
                    <a:pt x="908" y="214"/>
                  </a:lnTo>
                  <a:lnTo>
                    <a:pt x="907" y="225"/>
                  </a:lnTo>
                  <a:lnTo>
                    <a:pt x="900" y="237"/>
                  </a:lnTo>
                  <a:lnTo>
                    <a:pt x="888" y="250"/>
                  </a:lnTo>
                  <a:lnTo>
                    <a:pt x="870" y="258"/>
                  </a:lnTo>
                  <a:lnTo>
                    <a:pt x="849" y="264"/>
                  </a:lnTo>
                  <a:lnTo>
                    <a:pt x="827" y="266"/>
                  </a:lnTo>
                  <a:lnTo>
                    <a:pt x="811" y="265"/>
                  </a:lnTo>
                  <a:lnTo>
                    <a:pt x="795" y="262"/>
                  </a:lnTo>
                  <a:lnTo>
                    <a:pt x="778" y="256"/>
                  </a:lnTo>
                  <a:lnTo>
                    <a:pt x="763" y="247"/>
                  </a:lnTo>
                  <a:lnTo>
                    <a:pt x="754" y="236"/>
                  </a:lnTo>
                  <a:lnTo>
                    <a:pt x="748" y="224"/>
                  </a:lnTo>
                  <a:lnTo>
                    <a:pt x="745" y="213"/>
                  </a:lnTo>
                  <a:lnTo>
                    <a:pt x="748" y="201"/>
                  </a:lnTo>
                  <a:lnTo>
                    <a:pt x="754" y="190"/>
                  </a:lnTo>
                  <a:lnTo>
                    <a:pt x="767" y="178"/>
                  </a:lnTo>
                  <a:lnTo>
                    <a:pt x="784" y="169"/>
                  </a:lnTo>
                  <a:lnTo>
                    <a:pt x="804" y="164"/>
                  </a:lnTo>
                  <a:lnTo>
                    <a:pt x="827" y="161"/>
                  </a:lnTo>
                  <a:close/>
                  <a:moveTo>
                    <a:pt x="507" y="0"/>
                  </a:moveTo>
                  <a:lnTo>
                    <a:pt x="509" y="3"/>
                  </a:lnTo>
                  <a:lnTo>
                    <a:pt x="541" y="45"/>
                  </a:lnTo>
                  <a:lnTo>
                    <a:pt x="566" y="88"/>
                  </a:lnTo>
                  <a:lnTo>
                    <a:pt x="584" y="131"/>
                  </a:lnTo>
                  <a:lnTo>
                    <a:pt x="595" y="177"/>
                  </a:lnTo>
                  <a:lnTo>
                    <a:pt x="599" y="222"/>
                  </a:lnTo>
                  <a:lnTo>
                    <a:pt x="595" y="266"/>
                  </a:lnTo>
                  <a:lnTo>
                    <a:pt x="584" y="311"/>
                  </a:lnTo>
                  <a:lnTo>
                    <a:pt x="567" y="355"/>
                  </a:lnTo>
                  <a:lnTo>
                    <a:pt x="545" y="396"/>
                  </a:lnTo>
                  <a:lnTo>
                    <a:pt x="514" y="437"/>
                  </a:lnTo>
                  <a:lnTo>
                    <a:pt x="478" y="476"/>
                  </a:lnTo>
                  <a:lnTo>
                    <a:pt x="434" y="512"/>
                  </a:lnTo>
                  <a:lnTo>
                    <a:pt x="477" y="568"/>
                  </a:lnTo>
                  <a:lnTo>
                    <a:pt x="587" y="539"/>
                  </a:lnTo>
                  <a:lnTo>
                    <a:pt x="699" y="517"/>
                  </a:lnTo>
                  <a:lnTo>
                    <a:pt x="815" y="501"/>
                  </a:lnTo>
                  <a:lnTo>
                    <a:pt x="933" y="491"/>
                  </a:lnTo>
                  <a:lnTo>
                    <a:pt x="1054" y="488"/>
                  </a:lnTo>
                  <a:lnTo>
                    <a:pt x="1162" y="491"/>
                  </a:lnTo>
                  <a:lnTo>
                    <a:pt x="1270" y="499"/>
                  </a:lnTo>
                  <a:lnTo>
                    <a:pt x="1375" y="512"/>
                  </a:lnTo>
                  <a:lnTo>
                    <a:pt x="1479" y="530"/>
                  </a:lnTo>
                  <a:lnTo>
                    <a:pt x="1580" y="553"/>
                  </a:lnTo>
                  <a:lnTo>
                    <a:pt x="1676" y="582"/>
                  </a:lnTo>
                  <a:lnTo>
                    <a:pt x="1771" y="615"/>
                  </a:lnTo>
                  <a:lnTo>
                    <a:pt x="1860" y="652"/>
                  </a:lnTo>
                  <a:lnTo>
                    <a:pt x="1867" y="656"/>
                  </a:lnTo>
                  <a:lnTo>
                    <a:pt x="1861" y="661"/>
                  </a:lnTo>
                  <a:lnTo>
                    <a:pt x="1783" y="707"/>
                  </a:lnTo>
                  <a:lnTo>
                    <a:pt x="1692" y="672"/>
                  </a:lnTo>
                  <a:lnTo>
                    <a:pt x="1596" y="640"/>
                  </a:lnTo>
                  <a:lnTo>
                    <a:pt x="1498" y="615"/>
                  </a:lnTo>
                  <a:lnTo>
                    <a:pt x="1398" y="594"/>
                  </a:lnTo>
                  <a:lnTo>
                    <a:pt x="1295" y="578"/>
                  </a:lnTo>
                  <a:lnTo>
                    <a:pt x="1191" y="569"/>
                  </a:lnTo>
                  <a:lnTo>
                    <a:pt x="1085" y="564"/>
                  </a:lnTo>
                  <a:lnTo>
                    <a:pt x="1067" y="621"/>
                  </a:lnTo>
                  <a:lnTo>
                    <a:pt x="1055" y="679"/>
                  </a:lnTo>
                  <a:lnTo>
                    <a:pt x="1051" y="737"/>
                  </a:lnTo>
                  <a:lnTo>
                    <a:pt x="1055" y="792"/>
                  </a:lnTo>
                  <a:lnTo>
                    <a:pt x="1066" y="849"/>
                  </a:lnTo>
                  <a:lnTo>
                    <a:pt x="1084" y="904"/>
                  </a:lnTo>
                  <a:lnTo>
                    <a:pt x="1109" y="958"/>
                  </a:lnTo>
                  <a:lnTo>
                    <a:pt x="1142" y="1011"/>
                  </a:lnTo>
                  <a:lnTo>
                    <a:pt x="1181" y="1063"/>
                  </a:lnTo>
                  <a:lnTo>
                    <a:pt x="1184" y="1067"/>
                  </a:lnTo>
                  <a:lnTo>
                    <a:pt x="1096" y="1119"/>
                  </a:lnTo>
                  <a:lnTo>
                    <a:pt x="1095" y="1116"/>
                  </a:lnTo>
                  <a:lnTo>
                    <a:pt x="1052" y="1066"/>
                  </a:lnTo>
                  <a:lnTo>
                    <a:pt x="1017" y="1014"/>
                  </a:lnTo>
                  <a:lnTo>
                    <a:pt x="988" y="959"/>
                  </a:lnTo>
                  <a:lnTo>
                    <a:pt x="965" y="905"/>
                  </a:lnTo>
                  <a:lnTo>
                    <a:pt x="948" y="849"/>
                  </a:lnTo>
                  <a:lnTo>
                    <a:pt x="939" y="792"/>
                  </a:lnTo>
                  <a:lnTo>
                    <a:pt x="935" y="737"/>
                  </a:lnTo>
                  <a:lnTo>
                    <a:pt x="939" y="679"/>
                  </a:lnTo>
                  <a:lnTo>
                    <a:pt x="948" y="622"/>
                  </a:lnTo>
                  <a:lnTo>
                    <a:pt x="965" y="566"/>
                  </a:lnTo>
                  <a:lnTo>
                    <a:pt x="872" y="572"/>
                  </a:lnTo>
                  <a:lnTo>
                    <a:pt x="782" y="582"/>
                  </a:lnTo>
                  <a:lnTo>
                    <a:pt x="692" y="597"/>
                  </a:lnTo>
                  <a:lnTo>
                    <a:pt x="605" y="616"/>
                  </a:lnTo>
                  <a:lnTo>
                    <a:pt x="519" y="639"/>
                  </a:lnTo>
                  <a:lnTo>
                    <a:pt x="546" y="697"/>
                  </a:lnTo>
                  <a:lnTo>
                    <a:pt x="564" y="756"/>
                  </a:lnTo>
                  <a:lnTo>
                    <a:pt x="575" y="815"/>
                  </a:lnTo>
                  <a:lnTo>
                    <a:pt x="578" y="876"/>
                  </a:lnTo>
                  <a:lnTo>
                    <a:pt x="575" y="936"/>
                  </a:lnTo>
                  <a:lnTo>
                    <a:pt x="564" y="994"/>
                  </a:lnTo>
                  <a:lnTo>
                    <a:pt x="547" y="1052"/>
                  </a:lnTo>
                  <a:lnTo>
                    <a:pt x="522" y="1110"/>
                  </a:lnTo>
                  <a:lnTo>
                    <a:pt x="489" y="1166"/>
                  </a:lnTo>
                  <a:lnTo>
                    <a:pt x="488" y="1170"/>
                  </a:lnTo>
                  <a:lnTo>
                    <a:pt x="484" y="1167"/>
                  </a:lnTo>
                  <a:lnTo>
                    <a:pt x="396" y="1115"/>
                  </a:lnTo>
                  <a:lnTo>
                    <a:pt x="397" y="1112"/>
                  </a:lnTo>
                  <a:lnTo>
                    <a:pt x="426" y="1054"/>
                  </a:lnTo>
                  <a:lnTo>
                    <a:pt x="447" y="996"/>
                  </a:lnTo>
                  <a:lnTo>
                    <a:pt x="459" y="936"/>
                  </a:lnTo>
                  <a:lnTo>
                    <a:pt x="464" y="876"/>
                  </a:lnTo>
                  <a:lnTo>
                    <a:pt x="459" y="817"/>
                  </a:lnTo>
                  <a:lnTo>
                    <a:pt x="447" y="757"/>
                  </a:lnTo>
                  <a:lnTo>
                    <a:pt x="427" y="701"/>
                  </a:lnTo>
                  <a:lnTo>
                    <a:pt x="399" y="644"/>
                  </a:lnTo>
                  <a:lnTo>
                    <a:pt x="364" y="589"/>
                  </a:lnTo>
                  <a:lnTo>
                    <a:pt x="323" y="536"/>
                  </a:lnTo>
                  <a:lnTo>
                    <a:pt x="274" y="485"/>
                  </a:lnTo>
                  <a:lnTo>
                    <a:pt x="218" y="438"/>
                  </a:lnTo>
                  <a:lnTo>
                    <a:pt x="155" y="392"/>
                  </a:lnTo>
                  <a:lnTo>
                    <a:pt x="86" y="349"/>
                  </a:lnTo>
                  <a:lnTo>
                    <a:pt x="11" y="309"/>
                  </a:lnTo>
                  <a:lnTo>
                    <a:pt x="0" y="304"/>
                  </a:lnTo>
                  <a:lnTo>
                    <a:pt x="84" y="254"/>
                  </a:lnTo>
                  <a:lnTo>
                    <a:pt x="150" y="287"/>
                  </a:lnTo>
                  <a:lnTo>
                    <a:pt x="212" y="322"/>
                  </a:lnTo>
                  <a:lnTo>
                    <a:pt x="269" y="361"/>
                  </a:lnTo>
                  <a:lnTo>
                    <a:pt x="322" y="401"/>
                  </a:lnTo>
                  <a:lnTo>
                    <a:pt x="370" y="444"/>
                  </a:lnTo>
                  <a:lnTo>
                    <a:pt x="404" y="410"/>
                  </a:lnTo>
                  <a:lnTo>
                    <a:pt x="432" y="374"/>
                  </a:lnTo>
                  <a:lnTo>
                    <a:pt x="454" y="338"/>
                  </a:lnTo>
                  <a:lnTo>
                    <a:pt x="471" y="300"/>
                  </a:lnTo>
                  <a:lnTo>
                    <a:pt x="480" y="262"/>
                  </a:lnTo>
                  <a:lnTo>
                    <a:pt x="483" y="222"/>
                  </a:lnTo>
                  <a:lnTo>
                    <a:pt x="479" y="179"/>
                  </a:lnTo>
                  <a:lnTo>
                    <a:pt x="468" y="138"/>
                  </a:lnTo>
                  <a:lnTo>
                    <a:pt x="449" y="98"/>
                  </a:lnTo>
                  <a:lnTo>
                    <a:pt x="422" y="59"/>
                  </a:lnTo>
                  <a:lnTo>
                    <a:pt x="420" y="55"/>
                  </a:lnTo>
                  <a:lnTo>
                    <a:pt x="422" y="51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5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335" y="1894643"/>
            <a:ext cx="964312" cy="964312"/>
          </a:xfrm>
          <a:prstGeom prst="rect">
            <a:avLst/>
          </a:prstGeom>
        </p:spPr>
      </p:pic>
      <p:grpSp>
        <p:nvGrpSpPr>
          <p:cNvPr id="36" name="Group 69"/>
          <p:cNvGrpSpPr>
            <a:grpSpLocks noChangeAspect="1"/>
          </p:cNvGrpSpPr>
          <p:nvPr/>
        </p:nvGrpSpPr>
        <p:grpSpPr>
          <a:xfrm>
            <a:off x="6845526" y="1587612"/>
            <a:ext cx="640549" cy="640548"/>
            <a:chOff x="16596062" y="1847874"/>
            <a:chExt cx="939800" cy="939800"/>
          </a:xfrm>
        </p:grpSpPr>
        <p:sp useBgFill="1">
          <p:nvSpPr>
            <p:cNvPr id="37" name="Freeform 70"/>
            <p:cNvSpPr>
              <a:spLocks/>
            </p:cNvSpPr>
            <p:nvPr/>
          </p:nvSpPr>
          <p:spPr bwMode="auto">
            <a:xfrm>
              <a:off x="16596062" y="1847874"/>
              <a:ext cx="939800" cy="939800"/>
            </a:xfrm>
            <a:custGeom>
              <a:avLst/>
              <a:gdLst>
                <a:gd name="T0" fmla="*/ 2695 w 2960"/>
                <a:gd name="T1" fmla="*/ 343 h 2960"/>
                <a:gd name="T2" fmla="*/ 2221 w 2960"/>
                <a:gd name="T3" fmla="*/ 1348 h 2960"/>
                <a:gd name="T4" fmla="*/ 2331 w 2960"/>
                <a:gd name="T5" fmla="*/ 1492 h 2960"/>
                <a:gd name="T6" fmla="*/ 2330 w 2960"/>
                <a:gd name="T7" fmla="*/ 1586 h 2960"/>
                <a:gd name="T8" fmla="*/ 2301 w 2960"/>
                <a:gd name="T9" fmla="*/ 1689 h 2960"/>
                <a:gd name="T10" fmla="*/ 2244 w 2960"/>
                <a:gd name="T11" fmla="*/ 1799 h 2960"/>
                <a:gd name="T12" fmla="*/ 2158 w 2960"/>
                <a:gd name="T13" fmla="*/ 1916 h 2960"/>
                <a:gd name="T14" fmla="*/ 2239 w 2960"/>
                <a:gd name="T15" fmla="*/ 1977 h 2960"/>
                <a:gd name="T16" fmla="*/ 2291 w 2960"/>
                <a:gd name="T17" fmla="*/ 2005 h 2960"/>
                <a:gd name="T18" fmla="*/ 2337 w 2960"/>
                <a:gd name="T19" fmla="*/ 2053 h 2960"/>
                <a:gd name="T20" fmla="*/ 2366 w 2960"/>
                <a:gd name="T21" fmla="*/ 2117 h 2960"/>
                <a:gd name="T22" fmla="*/ 2372 w 2960"/>
                <a:gd name="T23" fmla="*/ 2186 h 2960"/>
                <a:gd name="T24" fmla="*/ 2355 w 2960"/>
                <a:gd name="T25" fmla="*/ 2254 h 2960"/>
                <a:gd name="T26" fmla="*/ 2314 w 2960"/>
                <a:gd name="T27" fmla="*/ 2313 h 2960"/>
                <a:gd name="T28" fmla="*/ 2262 w 2960"/>
                <a:gd name="T29" fmla="*/ 2352 h 2960"/>
                <a:gd name="T30" fmla="*/ 2202 w 2960"/>
                <a:gd name="T31" fmla="*/ 2371 h 2960"/>
                <a:gd name="T32" fmla="*/ 2137 w 2960"/>
                <a:gd name="T33" fmla="*/ 2371 h 2960"/>
                <a:gd name="T34" fmla="*/ 2076 w 2960"/>
                <a:gd name="T35" fmla="*/ 2352 h 2960"/>
                <a:gd name="T36" fmla="*/ 2024 w 2960"/>
                <a:gd name="T37" fmla="*/ 2314 h 2960"/>
                <a:gd name="T38" fmla="*/ 1989 w 2960"/>
                <a:gd name="T39" fmla="*/ 2266 h 2960"/>
                <a:gd name="T40" fmla="*/ 1970 w 2960"/>
                <a:gd name="T41" fmla="*/ 2212 h 2960"/>
                <a:gd name="T42" fmla="*/ 1856 w 2960"/>
                <a:gd name="T43" fmla="*/ 2205 h 2960"/>
                <a:gd name="T44" fmla="*/ 1741 w 2960"/>
                <a:gd name="T45" fmla="*/ 2277 h 2960"/>
                <a:gd name="T46" fmla="*/ 1635 w 2960"/>
                <a:gd name="T47" fmla="*/ 2319 h 2960"/>
                <a:gd name="T48" fmla="*/ 1536 w 2960"/>
                <a:gd name="T49" fmla="*/ 2334 h 2960"/>
                <a:gd name="T50" fmla="*/ 1453 w 2960"/>
                <a:gd name="T51" fmla="*/ 2325 h 2960"/>
                <a:gd name="T52" fmla="*/ 609 w 2960"/>
                <a:gd name="T53" fmla="*/ 2960 h 2960"/>
                <a:gd name="T54" fmla="*/ 0 w 2960"/>
                <a:gd name="T55" fmla="*/ 2351 h 2960"/>
                <a:gd name="T56" fmla="*/ 751 w 2960"/>
                <a:gd name="T57" fmla="*/ 1600 h 2960"/>
                <a:gd name="T58" fmla="*/ 740 w 2960"/>
                <a:gd name="T59" fmla="*/ 1531 h 2960"/>
                <a:gd name="T60" fmla="*/ 751 w 2960"/>
                <a:gd name="T61" fmla="*/ 1457 h 2960"/>
                <a:gd name="T62" fmla="*/ 780 w 2960"/>
                <a:gd name="T63" fmla="*/ 1381 h 2960"/>
                <a:gd name="T64" fmla="*/ 820 w 2960"/>
                <a:gd name="T65" fmla="*/ 1306 h 2960"/>
                <a:gd name="T66" fmla="*/ 867 w 2960"/>
                <a:gd name="T67" fmla="*/ 1233 h 2960"/>
                <a:gd name="T68" fmla="*/ 918 w 2960"/>
                <a:gd name="T69" fmla="*/ 1167 h 2960"/>
                <a:gd name="T70" fmla="*/ 965 w 2960"/>
                <a:gd name="T71" fmla="*/ 1110 h 2960"/>
                <a:gd name="T72" fmla="*/ 1006 w 2960"/>
                <a:gd name="T73" fmla="*/ 1065 h 2960"/>
                <a:gd name="T74" fmla="*/ 1035 w 2960"/>
                <a:gd name="T75" fmla="*/ 1035 h 2960"/>
                <a:gd name="T76" fmla="*/ 1071 w 2960"/>
                <a:gd name="T77" fmla="*/ 1000 h 2960"/>
                <a:gd name="T78" fmla="*/ 1123 w 2960"/>
                <a:gd name="T79" fmla="*/ 954 h 2960"/>
                <a:gd name="T80" fmla="*/ 1186 w 2960"/>
                <a:gd name="T81" fmla="*/ 902 h 2960"/>
                <a:gd name="T82" fmla="*/ 1259 w 2960"/>
                <a:gd name="T83" fmla="*/ 849 h 2960"/>
                <a:gd name="T84" fmla="*/ 1336 w 2960"/>
                <a:gd name="T85" fmla="*/ 802 h 2960"/>
                <a:gd name="T86" fmla="*/ 1416 w 2960"/>
                <a:gd name="T87" fmla="*/ 765 h 2960"/>
                <a:gd name="T88" fmla="*/ 1495 w 2960"/>
                <a:gd name="T89" fmla="*/ 744 h 2960"/>
                <a:gd name="T90" fmla="*/ 1557 w 2960"/>
                <a:gd name="T91" fmla="*/ 742 h 2960"/>
                <a:gd name="T92" fmla="*/ 1600 w 2960"/>
                <a:gd name="T93" fmla="*/ 752 h 2960"/>
                <a:gd name="T94" fmla="*/ 2351 w 2960"/>
                <a:gd name="T95" fmla="*/ 0 h 29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60" h="2960">
                  <a:moveTo>
                    <a:pt x="2351" y="0"/>
                  </a:moveTo>
                  <a:lnTo>
                    <a:pt x="2695" y="343"/>
                  </a:lnTo>
                  <a:lnTo>
                    <a:pt x="2960" y="609"/>
                  </a:lnTo>
                  <a:lnTo>
                    <a:pt x="2221" y="1348"/>
                  </a:lnTo>
                  <a:lnTo>
                    <a:pt x="2325" y="1453"/>
                  </a:lnTo>
                  <a:lnTo>
                    <a:pt x="2331" y="1492"/>
                  </a:lnTo>
                  <a:lnTo>
                    <a:pt x="2334" y="1538"/>
                  </a:lnTo>
                  <a:lnTo>
                    <a:pt x="2330" y="1586"/>
                  </a:lnTo>
                  <a:lnTo>
                    <a:pt x="2319" y="1637"/>
                  </a:lnTo>
                  <a:lnTo>
                    <a:pt x="2301" y="1689"/>
                  </a:lnTo>
                  <a:lnTo>
                    <a:pt x="2276" y="1742"/>
                  </a:lnTo>
                  <a:lnTo>
                    <a:pt x="2244" y="1799"/>
                  </a:lnTo>
                  <a:lnTo>
                    <a:pt x="2204" y="1856"/>
                  </a:lnTo>
                  <a:lnTo>
                    <a:pt x="2158" y="1916"/>
                  </a:lnTo>
                  <a:lnTo>
                    <a:pt x="2212" y="1970"/>
                  </a:lnTo>
                  <a:lnTo>
                    <a:pt x="2239" y="1977"/>
                  </a:lnTo>
                  <a:lnTo>
                    <a:pt x="2266" y="1989"/>
                  </a:lnTo>
                  <a:lnTo>
                    <a:pt x="2291" y="2005"/>
                  </a:lnTo>
                  <a:lnTo>
                    <a:pt x="2313" y="2024"/>
                  </a:lnTo>
                  <a:lnTo>
                    <a:pt x="2337" y="2053"/>
                  </a:lnTo>
                  <a:lnTo>
                    <a:pt x="2355" y="2083"/>
                  </a:lnTo>
                  <a:lnTo>
                    <a:pt x="2366" y="2117"/>
                  </a:lnTo>
                  <a:lnTo>
                    <a:pt x="2372" y="2151"/>
                  </a:lnTo>
                  <a:lnTo>
                    <a:pt x="2372" y="2186"/>
                  </a:lnTo>
                  <a:lnTo>
                    <a:pt x="2366" y="2221"/>
                  </a:lnTo>
                  <a:lnTo>
                    <a:pt x="2355" y="2254"/>
                  </a:lnTo>
                  <a:lnTo>
                    <a:pt x="2337" y="2285"/>
                  </a:lnTo>
                  <a:lnTo>
                    <a:pt x="2314" y="2313"/>
                  </a:lnTo>
                  <a:lnTo>
                    <a:pt x="2289" y="2335"/>
                  </a:lnTo>
                  <a:lnTo>
                    <a:pt x="2262" y="2352"/>
                  </a:lnTo>
                  <a:lnTo>
                    <a:pt x="2232" y="2364"/>
                  </a:lnTo>
                  <a:lnTo>
                    <a:pt x="2202" y="2371"/>
                  </a:lnTo>
                  <a:lnTo>
                    <a:pt x="2169" y="2374"/>
                  </a:lnTo>
                  <a:lnTo>
                    <a:pt x="2137" y="2371"/>
                  </a:lnTo>
                  <a:lnTo>
                    <a:pt x="2105" y="2364"/>
                  </a:lnTo>
                  <a:lnTo>
                    <a:pt x="2076" y="2352"/>
                  </a:lnTo>
                  <a:lnTo>
                    <a:pt x="2049" y="2335"/>
                  </a:lnTo>
                  <a:lnTo>
                    <a:pt x="2024" y="2314"/>
                  </a:lnTo>
                  <a:lnTo>
                    <a:pt x="2005" y="2291"/>
                  </a:lnTo>
                  <a:lnTo>
                    <a:pt x="1989" y="2266"/>
                  </a:lnTo>
                  <a:lnTo>
                    <a:pt x="1977" y="2239"/>
                  </a:lnTo>
                  <a:lnTo>
                    <a:pt x="1970" y="2212"/>
                  </a:lnTo>
                  <a:lnTo>
                    <a:pt x="1916" y="2158"/>
                  </a:lnTo>
                  <a:lnTo>
                    <a:pt x="1856" y="2205"/>
                  </a:lnTo>
                  <a:lnTo>
                    <a:pt x="1798" y="2244"/>
                  </a:lnTo>
                  <a:lnTo>
                    <a:pt x="1741" y="2277"/>
                  </a:lnTo>
                  <a:lnTo>
                    <a:pt x="1687" y="2302"/>
                  </a:lnTo>
                  <a:lnTo>
                    <a:pt x="1635" y="2319"/>
                  </a:lnTo>
                  <a:lnTo>
                    <a:pt x="1584" y="2330"/>
                  </a:lnTo>
                  <a:lnTo>
                    <a:pt x="1536" y="2334"/>
                  </a:lnTo>
                  <a:lnTo>
                    <a:pt x="1492" y="2331"/>
                  </a:lnTo>
                  <a:lnTo>
                    <a:pt x="1453" y="2325"/>
                  </a:lnTo>
                  <a:lnTo>
                    <a:pt x="1348" y="2221"/>
                  </a:lnTo>
                  <a:lnTo>
                    <a:pt x="609" y="2960"/>
                  </a:lnTo>
                  <a:lnTo>
                    <a:pt x="265" y="2617"/>
                  </a:lnTo>
                  <a:lnTo>
                    <a:pt x="0" y="2351"/>
                  </a:lnTo>
                  <a:lnTo>
                    <a:pt x="311" y="2040"/>
                  </a:lnTo>
                  <a:lnTo>
                    <a:pt x="751" y="1600"/>
                  </a:lnTo>
                  <a:lnTo>
                    <a:pt x="742" y="1566"/>
                  </a:lnTo>
                  <a:lnTo>
                    <a:pt x="740" y="1531"/>
                  </a:lnTo>
                  <a:lnTo>
                    <a:pt x="744" y="1495"/>
                  </a:lnTo>
                  <a:lnTo>
                    <a:pt x="751" y="1457"/>
                  </a:lnTo>
                  <a:lnTo>
                    <a:pt x="763" y="1420"/>
                  </a:lnTo>
                  <a:lnTo>
                    <a:pt x="780" y="1381"/>
                  </a:lnTo>
                  <a:lnTo>
                    <a:pt x="798" y="1343"/>
                  </a:lnTo>
                  <a:lnTo>
                    <a:pt x="820" y="1306"/>
                  </a:lnTo>
                  <a:lnTo>
                    <a:pt x="843" y="1268"/>
                  </a:lnTo>
                  <a:lnTo>
                    <a:pt x="867" y="1233"/>
                  </a:lnTo>
                  <a:lnTo>
                    <a:pt x="892" y="1199"/>
                  </a:lnTo>
                  <a:lnTo>
                    <a:pt x="918" y="1167"/>
                  </a:lnTo>
                  <a:lnTo>
                    <a:pt x="942" y="1138"/>
                  </a:lnTo>
                  <a:lnTo>
                    <a:pt x="965" y="1110"/>
                  </a:lnTo>
                  <a:lnTo>
                    <a:pt x="987" y="1086"/>
                  </a:lnTo>
                  <a:lnTo>
                    <a:pt x="1006" y="1065"/>
                  </a:lnTo>
                  <a:lnTo>
                    <a:pt x="1023" y="1048"/>
                  </a:lnTo>
                  <a:lnTo>
                    <a:pt x="1035" y="1035"/>
                  </a:lnTo>
                  <a:lnTo>
                    <a:pt x="1052" y="1019"/>
                  </a:lnTo>
                  <a:lnTo>
                    <a:pt x="1071" y="1000"/>
                  </a:lnTo>
                  <a:lnTo>
                    <a:pt x="1096" y="978"/>
                  </a:lnTo>
                  <a:lnTo>
                    <a:pt x="1123" y="954"/>
                  </a:lnTo>
                  <a:lnTo>
                    <a:pt x="1154" y="929"/>
                  </a:lnTo>
                  <a:lnTo>
                    <a:pt x="1186" y="902"/>
                  </a:lnTo>
                  <a:lnTo>
                    <a:pt x="1221" y="875"/>
                  </a:lnTo>
                  <a:lnTo>
                    <a:pt x="1259" y="849"/>
                  </a:lnTo>
                  <a:lnTo>
                    <a:pt x="1296" y="825"/>
                  </a:lnTo>
                  <a:lnTo>
                    <a:pt x="1336" y="802"/>
                  </a:lnTo>
                  <a:lnTo>
                    <a:pt x="1376" y="781"/>
                  </a:lnTo>
                  <a:lnTo>
                    <a:pt x="1416" y="765"/>
                  </a:lnTo>
                  <a:lnTo>
                    <a:pt x="1455" y="752"/>
                  </a:lnTo>
                  <a:lnTo>
                    <a:pt x="1495" y="744"/>
                  </a:lnTo>
                  <a:lnTo>
                    <a:pt x="1532" y="741"/>
                  </a:lnTo>
                  <a:lnTo>
                    <a:pt x="1557" y="742"/>
                  </a:lnTo>
                  <a:lnTo>
                    <a:pt x="1579" y="746"/>
                  </a:lnTo>
                  <a:lnTo>
                    <a:pt x="1600" y="752"/>
                  </a:lnTo>
                  <a:lnTo>
                    <a:pt x="1885" y="466"/>
                  </a:lnTo>
                  <a:lnTo>
                    <a:pt x="2351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71"/>
            <p:cNvSpPr>
              <a:spLocks/>
            </p:cNvSpPr>
            <p:nvPr/>
          </p:nvSpPr>
          <p:spPr bwMode="auto">
            <a:xfrm>
              <a:off x="16869112" y="2120924"/>
              <a:ext cx="233363" cy="233363"/>
            </a:xfrm>
            <a:custGeom>
              <a:avLst/>
              <a:gdLst>
                <a:gd name="T0" fmla="*/ 661 w 735"/>
                <a:gd name="T1" fmla="*/ 0 h 735"/>
                <a:gd name="T2" fmla="*/ 684 w 735"/>
                <a:gd name="T3" fmla="*/ 0 h 735"/>
                <a:gd name="T4" fmla="*/ 704 w 735"/>
                <a:gd name="T5" fmla="*/ 6 h 735"/>
                <a:gd name="T6" fmla="*/ 719 w 735"/>
                <a:gd name="T7" fmla="*/ 16 h 735"/>
                <a:gd name="T8" fmla="*/ 729 w 735"/>
                <a:gd name="T9" fmla="*/ 31 h 735"/>
                <a:gd name="T10" fmla="*/ 734 w 735"/>
                <a:gd name="T11" fmla="*/ 50 h 735"/>
                <a:gd name="T12" fmla="*/ 735 w 735"/>
                <a:gd name="T13" fmla="*/ 72 h 735"/>
                <a:gd name="T14" fmla="*/ 730 w 735"/>
                <a:gd name="T15" fmla="*/ 99 h 735"/>
                <a:gd name="T16" fmla="*/ 722 w 735"/>
                <a:gd name="T17" fmla="*/ 128 h 735"/>
                <a:gd name="T18" fmla="*/ 710 w 735"/>
                <a:gd name="T19" fmla="*/ 161 h 735"/>
                <a:gd name="T20" fmla="*/ 693 w 735"/>
                <a:gd name="T21" fmla="*/ 196 h 735"/>
                <a:gd name="T22" fmla="*/ 671 w 735"/>
                <a:gd name="T23" fmla="*/ 232 h 735"/>
                <a:gd name="T24" fmla="*/ 647 w 735"/>
                <a:gd name="T25" fmla="*/ 271 h 735"/>
                <a:gd name="T26" fmla="*/ 619 w 735"/>
                <a:gd name="T27" fmla="*/ 309 h 735"/>
                <a:gd name="T28" fmla="*/ 588 w 735"/>
                <a:gd name="T29" fmla="*/ 351 h 735"/>
                <a:gd name="T30" fmla="*/ 554 w 735"/>
                <a:gd name="T31" fmla="*/ 392 h 735"/>
                <a:gd name="T32" fmla="*/ 516 w 735"/>
                <a:gd name="T33" fmla="*/ 434 h 735"/>
                <a:gd name="T34" fmla="*/ 475 w 735"/>
                <a:gd name="T35" fmla="*/ 475 h 735"/>
                <a:gd name="T36" fmla="*/ 434 w 735"/>
                <a:gd name="T37" fmla="*/ 516 h 735"/>
                <a:gd name="T38" fmla="*/ 392 w 735"/>
                <a:gd name="T39" fmla="*/ 554 h 735"/>
                <a:gd name="T40" fmla="*/ 351 w 735"/>
                <a:gd name="T41" fmla="*/ 588 h 735"/>
                <a:gd name="T42" fmla="*/ 309 w 735"/>
                <a:gd name="T43" fmla="*/ 619 h 735"/>
                <a:gd name="T44" fmla="*/ 271 w 735"/>
                <a:gd name="T45" fmla="*/ 647 h 735"/>
                <a:gd name="T46" fmla="*/ 232 w 735"/>
                <a:gd name="T47" fmla="*/ 672 h 735"/>
                <a:gd name="T48" fmla="*/ 196 w 735"/>
                <a:gd name="T49" fmla="*/ 693 h 735"/>
                <a:gd name="T50" fmla="*/ 161 w 735"/>
                <a:gd name="T51" fmla="*/ 710 h 735"/>
                <a:gd name="T52" fmla="*/ 128 w 735"/>
                <a:gd name="T53" fmla="*/ 722 h 735"/>
                <a:gd name="T54" fmla="*/ 99 w 735"/>
                <a:gd name="T55" fmla="*/ 730 h 735"/>
                <a:gd name="T56" fmla="*/ 72 w 735"/>
                <a:gd name="T57" fmla="*/ 735 h 735"/>
                <a:gd name="T58" fmla="*/ 50 w 735"/>
                <a:gd name="T59" fmla="*/ 734 h 735"/>
                <a:gd name="T60" fmla="*/ 31 w 735"/>
                <a:gd name="T61" fmla="*/ 729 h 735"/>
                <a:gd name="T62" fmla="*/ 16 w 735"/>
                <a:gd name="T63" fmla="*/ 719 h 735"/>
                <a:gd name="T64" fmla="*/ 6 w 735"/>
                <a:gd name="T65" fmla="*/ 704 h 735"/>
                <a:gd name="T66" fmla="*/ 0 w 735"/>
                <a:gd name="T67" fmla="*/ 684 h 735"/>
                <a:gd name="T68" fmla="*/ 0 w 735"/>
                <a:gd name="T69" fmla="*/ 661 h 735"/>
                <a:gd name="T70" fmla="*/ 4 w 735"/>
                <a:gd name="T71" fmla="*/ 636 h 735"/>
                <a:gd name="T72" fmla="*/ 13 w 735"/>
                <a:gd name="T73" fmla="*/ 606 h 735"/>
                <a:gd name="T74" fmla="*/ 25 w 735"/>
                <a:gd name="T75" fmla="*/ 574 h 735"/>
                <a:gd name="T76" fmla="*/ 42 w 735"/>
                <a:gd name="T77" fmla="*/ 539 h 735"/>
                <a:gd name="T78" fmla="*/ 63 w 735"/>
                <a:gd name="T79" fmla="*/ 503 h 735"/>
                <a:gd name="T80" fmla="*/ 88 w 735"/>
                <a:gd name="T81" fmla="*/ 464 h 735"/>
                <a:gd name="T82" fmla="*/ 116 w 735"/>
                <a:gd name="T83" fmla="*/ 424 h 735"/>
                <a:gd name="T84" fmla="*/ 147 w 735"/>
                <a:gd name="T85" fmla="*/ 384 h 735"/>
                <a:gd name="T86" fmla="*/ 181 w 735"/>
                <a:gd name="T87" fmla="*/ 342 h 735"/>
                <a:gd name="T88" fmla="*/ 219 w 735"/>
                <a:gd name="T89" fmla="*/ 301 h 735"/>
                <a:gd name="T90" fmla="*/ 259 w 735"/>
                <a:gd name="T91" fmla="*/ 259 h 735"/>
                <a:gd name="T92" fmla="*/ 301 w 735"/>
                <a:gd name="T93" fmla="*/ 219 h 735"/>
                <a:gd name="T94" fmla="*/ 342 w 735"/>
                <a:gd name="T95" fmla="*/ 181 h 735"/>
                <a:gd name="T96" fmla="*/ 384 w 735"/>
                <a:gd name="T97" fmla="*/ 147 h 735"/>
                <a:gd name="T98" fmla="*/ 424 w 735"/>
                <a:gd name="T99" fmla="*/ 116 h 735"/>
                <a:gd name="T100" fmla="*/ 464 w 735"/>
                <a:gd name="T101" fmla="*/ 88 h 735"/>
                <a:gd name="T102" fmla="*/ 503 w 735"/>
                <a:gd name="T103" fmla="*/ 63 h 735"/>
                <a:gd name="T104" fmla="*/ 539 w 735"/>
                <a:gd name="T105" fmla="*/ 42 h 735"/>
                <a:gd name="T106" fmla="*/ 574 w 735"/>
                <a:gd name="T107" fmla="*/ 25 h 735"/>
                <a:gd name="T108" fmla="*/ 606 w 735"/>
                <a:gd name="T109" fmla="*/ 13 h 735"/>
                <a:gd name="T110" fmla="*/ 636 w 735"/>
                <a:gd name="T111" fmla="*/ 4 h 735"/>
                <a:gd name="T112" fmla="*/ 661 w 735"/>
                <a:gd name="T113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5" h="735">
                  <a:moveTo>
                    <a:pt x="661" y="0"/>
                  </a:moveTo>
                  <a:lnTo>
                    <a:pt x="684" y="0"/>
                  </a:lnTo>
                  <a:lnTo>
                    <a:pt x="704" y="6"/>
                  </a:lnTo>
                  <a:lnTo>
                    <a:pt x="719" y="16"/>
                  </a:lnTo>
                  <a:lnTo>
                    <a:pt x="729" y="31"/>
                  </a:lnTo>
                  <a:lnTo>
                    <a:pt x="734" y="50"/>
                  </a:lnTo>
                  <a:lnTo>
                    <a:pt x="735" y="72"/>
                  </a:lnTo>
                  <a:lnTo>
                    <a:pt x="730" y="99"/>
                  </a:lnTo>
                  <a:lnTo>
                    <a:pt x="722" y="128"/>
                  </a:lnTo>
                  <a:lnTo>
                    <a:pt x="710" y="161"/>
                  </a:lnTo>
                  <a:lnTo>
                    <a:pt x="693" y="196"/>
                  </a:lnTo>
                  <a:lnTo>
                    <a:pt x="671" y="232"/>
                  </a:lnTo>
                  <a:lnTo>
                    <a:pt x="647" y="271"/>
                  </a:lnTo>
                  <a:lnTo>
                    <a:pt x="619" y="309"/>
                  </a:lnTo>
                  <a:lnTo>
                    <a:pt x="588" y="351"/>
                  </a:lnTo>
                  <a:lnTo>
                    <a:pt x="554" y="392"/>
                  </a:lnTo>
                  <a:lnTo>
                    <a:pt x="516" y="434"/>
                  </a:lnTo>
                  <a:lnTo>
                    <a:pt x="475" y="475"/>
                  </a:lnTo>
                  <a:lnTo>
                    <a:pt x="434" y="516"/>
                  </a:lnTo>
                  <a:lnTo>
                    <a:pt x="392" y="554"/>
                  </a:lnTo>
                  <a:lnTo>
                    <a:pt x="351" y="588"/>
                  </a:lnTo>
                  <a:lnTo>
                    <a:pt x="309" y="619"/>
                  </a:lnTo>
                  <a:lnTo>
                    <a:pt x="271" y="647"/>
                  </a:lnTo>
                  <a:lnTo>
                    <a:pt x="232" y="672"/>
                  </a:lnTo>
                  <a:lnTo>
                    <a:pt x="196" y="693"/>
                  </a:lnTo>
                  <a:lnTo>
                    <a:pt x="161" y="710"/>
                  </a:lnTo>
                  <a:lnTo>
                    <a:pt x="128" y="722"/>
                  </a:lnTo>
                  <a:lnTo>
                    <a:pt x="99" y="730"/>
                  </a:lnTo>
                  <a:lnTo>
                    <a:pt x="72" y="735"/>
                  </a:lnTo>
                  <a:lnTo>
                    <a:pt x="50" y="734"/>
                  </a:lnTo>
                  <a:lnTo>
                    <a:pt x="31" y="729"/>
                  </a:lnTo>
                  <a:lnTo>
                    <a:pt x="16" y="719"/>
                  </a:lnTo>
                  <a:lnTo>
                    <a:pt x="6" y="704"/>
                  </a:lnTo>
                  <a:lnTo>
                    <a:pt x="0" y="684"/>
                  </a:lnTo>
                  <a:lnTo>
                    <a:pt x="0" y="661"/>
                  </a:lnTo>
                  <a:lnTo>
                    <a:pt x="4" y="636"/>
                  </a:lnTo>
                  <a:lnTo>
                    <a:pt x="13" y="606"/>
                  </a:lnTo>
                  <a:lnTo>
                    <a:pt x="25" y="574"/>
                  </a:lnTo>
                  <a:lnTo>
                    <a:pt x="42" y="539"/>
                  </a:lnTo>
                  <a:lnTo>
                    <a:pt x="63" y="503"/>
                  </a:lnTo>
                  <a:lnTo>
                    <a:pt x="88" y="464"/>
                  </a:lnTo>
                  <a:lnTo>
                    <a:pt x="116" y="424"/>
                  </a:lnTo>
                  <a:lnTo>
                    <a:pt x="147" y="384"/>
                  </a:lnTo>
                  <a:lnTo>
                    <a:pt x="181" y="342"/>
                  </a:lnTo>
                  <a:lnTo>
                    <a:pt x="219" y="301"/>
                  </a:lnTo>
                  <a:lnTo>
                    <a:pt x="259" y="259"/>
                  </a:lnTo>
                  <a:lnTo>
                    <a:pt x="301" y="219"/>
                  </a:lnTo>
                  <a:lnTo>
                    <a:pt x="342" y="181"/>
                  </a:lnTo>
                  <a:lnTo>
                    <a:pt x="384" y="147"/>
                  </a:lnTo>
                  <a:lnTo>
                    <a:pt x="424" y="116"/>
                  </a:lnTo>
                  <a:lnTo>
                    <a:pt x="464" y="88"/>
                  </a:lnTo>
                  <a:lnTo>
                    <a:pt x="503" y="63"/>
                  </a:lnTo>
                  <a:lnTo>
                    <a:pt x="539" y="42"/>
                  </a:lnTo>
                  <a:lnTo>
                    <a:pt x="574" y="25"/>
                  </a:lnTo>
                  <a:lnTo>
                    <a:pt x="606" y="13"/>
                  </a:lnTo>
                  <a:lnTo>
                    <a:pt x="636" y="4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2"/>
            <p:cNvSpPr>
              <a:spLocks/>
            </p:cNvSpPr>
            <p:nvPr/>
          </p:nvSpPr>
          <p:spPr bwMode="auto">
            <a:xfrm>
              <a:off x="17045324" y="2297136"/>
              <a:ext cx="266700" cy="266700"/>
            </a:xfrm>
            <a:custGeom>
              <a:avLst/>
              <a:gdLst>
                <a:gd name="T0" fmla="*/ 799 w 840"/>
                <a:gd name="T1" fmla="*/ 95 h 840"/>
                <a:gd name="T2" fmla="*/ 795 w 840"/>
                <a:gd name="T3" fmla="*/ 171 h 840"/>
                <a:gd name="T4" fmla="*/ 767 w 840"/>
                <a:gd name="T5" fmla="*/ 250 h 840"/>
                <a:gd name="T6" fmla="*/ 723 w 840"/>
                <a:gd name="T7" fmla="*/ 330 h 840"/>
                <a:gd name="T8" fmla="*/ 668 w 840"/>
                <a:gd name="T9" fmla="*/ 407 h 840"/>
                <a:gd name="T10" fmla="*/ 609 w 840"/>
                <a:gd name="T11" fmla="*/ 476 h 840"/>
                <a:gd name="T12" fmla="*/ 744 w 840"/>
                <a:gd name="T13" fmla="*/ 672 h 840"/>
                <a:gd name="T14" fmla="*/ 782 w 840"/>
                <a:gd name="T15" fmla="*/ 675 h 840"/>
                <a:gd name="T16" fmla="*/ 814 w 840"/>
                <a:gd name="T17" fmla="*/ 695 h 840"/>
                <a:gd name="T18" fmla="*/ 837 w 840"/>
                <a:gd name="T19" fmla="*/ 733 h 840"/>
                <a:gd name="T20" fmla="*/ 837 w 840"/>
                <a:gd name="T21" fmla="*/ 777 h 840"/>
                <a:gd name="T22" fmla="*/ 814 w 840"/>
                <a:gd name="T23" fmla="*/ 814 h 840"/>
                <a:gd name="T24" fmla="*/ 777 w 840"/>
                <a:gd name="T25" fmla="*/ 837 h 840"/>
                <a:gd name="T26" fmla="*/ 733 w 840"/>
                <a:gd name="T27" fmla="*/ 837 h 840"/>
                <a:gd name="T28" fmla="*/ 695 w 840"/>
                <a:gd name="T29" fmla="*/ 816 h 840"/>
                <a:gd name="T30" fmla="*/ 675 w 840"/>
                <a:gd name="T31" fmla="*/ 782 h 840"/>
                <a:gd name="T32" fmla="*/ 672 w 840"/>
                <a:gd name="T33" fmla="*/ 744 h 840"/>
                <a:gd name="T34" fmla="*/ 480 w 840"/>
                <a:gd name="T35" fmla="*/ 606 h 840"/>
                <a:gd name="T36" fmla="*/ 417 w 840"/>
                <a:gd name="T37" fmla="*/ 660 h 840"/>
                <a:gd name="T38" fmla="*/ 347 w 840"/>
                <a:gd name="T39" fmla="*/ 712 h 840"/>
                <a:gd name="T40" fmla="*/ 274 w 840"/>
                <a:gd name="T41" fmla="*/ 755 h 840"/>
                <a:gd name="T42" fmla="*/ 200 w 840"/>
                <a:gd name="T43" fmla="*/ 787 h 840"/>
                <a:gd name="T44" fmla="*/ 129 w 840"/>
                <a:gd name="T45" fmla="*/ 800 h 840"/>
                <a:gd name="T46" fmla="*/ 0 w 840"/>
                <a:gd name="T47" fmla="*/ 702 h 840"/>
                <a:gd name="T48" fmla="*/ 83 w 840"/>
                <a:gd name="T49" fmla="*/ 675 h 840"/>
                <a:gd name="T50" fmla="*/ 171 w 840"/>
                <a:gd name="T51" fmla="*/ 628 h 840"/>
                <a:gd name="T52" fmla="*/ 259 w 840"/>
                <a:gd name="T53" fmla="*/ 567 h 840"/>
                <a:gd name="T54" fmla="*/ 345 w 840"/>
                <a:gd name="T55" fmla="*/ 498 h 840"/>
                <a:gd name="T56" fmla="*/ 424 w 840"/>
                <a:gd name="T57" fmla="*/ 424 h 840"/>
                <a:gd name="T58" fmla="*/ 498 w 840"/>
                <a:gd name="T59" fmla="*/ 345 h 840"/>
                <a:gd name="T60" fmla="*/ 567 w 840"/>
                <a:gd name="T61" fmla="*/ 259 h 840"/>
                <a:gd name="T62" fmla="*/ 628 w 840"/>
                <a:gd name="T63" fmla="*/ 171 h 840"/>
                <a:gd name="T64" fmla="*/ 675 w 840"/>
                <a:gd name="T65" fmla="*/ 83 h 840"/>
                <a:gd name="T66" fmla="*/ 702 w 840"/>
                <a:gd name="T6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40" h="840">
                  <a:moveTo>
                    <a:pt x="702" y="0"/>
                  </a:moveTo>
                  <a:lnTo>
                    <a:pt x="799" y="95"/>
                  </a:lnTo>
                  <a:lnTo>
                    <a:pt x="800" y="133"/>
                  </a:lnTo>
                  <a:lnTo>
                    <a:pt x="795" y="171"/>
                  </a:lnTo>
                  <a:lnTo>
                    <a:pt x="783" y="210"/>
                  </a:lnTo>
                  <a:lnTo>
                    <a:pt x="767" y="250"/>
                  </a:lnTo>
                  <a:lnTo>
                    <a:pt x="747" y="290"/>
                  </a:lnTo>
                  <a:lnTo>
                    <a:pt x="723" y="330"/>
                  </a:lnTo>
                  <a:lnTo>
                    <a:pt x="696" y="369"/>
                  </a:lnTo>
                  <a:lnTo>
                    <a:pt x="668" y="407"/>
                  </a:lnTo>
                  <a:lnTo>
                    <a:pt x="638" y="442"/>
                  </a:lnTo>
                  <a:lnTo>
                    <a:pt x="609" y="476"/>
                  </a:lnTo>
                  <a:lnTo>
                    <a:pt x="581" y="507"/>
                  </a:lnTo>
                  <a:lnTo>
                    <a:pt x="744" y="672"/>
                  </a:lnTo>
                  <a:lnTo>
                    <a:pt x="764" y="671"/>
                  </a:lnTo>
                  <a:lnTo>
                    <a:pt x="782" y="675"/>
                  </a:lnTo>
                  <a:lnTo>
                    <a:pt x="800" y="683"/>
                  </a:lnTo>
                  <a:lnTo>
                    <a:pt x="814" y="695"/>
                  </a:lnTo>
                  <a:lnTo>
                    <a:pt x="829" y="713"/>
                  </a:lnTo>
                  <a:lnTo>
                    <a:pt x="837" y="733"/>
                  </a:lnTo>
                  <a:lnTo>
                    <a:pt x="840" y="755"/>
                  </a:lnTo>
                  <a:lnTo>
                    <a:pt x="837" y="777"/>
                  </a:lnTo>
                  <a:lnTo>
                    <a:pt x="829" y="798"/>
                  </a:lnTo>
                  <a:lnTo>
                    <a:pt x="814" y="814"/>
                  </a:lnTo>
                  <a:lnTo>
                    <a:pt x="798" y="829"/>
                  </a:lnTo>
                  <a:lnTo>
                    <a:pt x="777" y="837"/>
                  </a:lnTo>
                  <a:lnTo>
                    <a:pt x="755" y="840"/>
                  </a:lnTo>
                  <a:lnTo>
                    <a:pt x="733" y="837"/>
                  </a:lnTo>
                  <a:lnTo>
                    <a:pt x="713" y="829"/>
                  </a:lnTo>
                  <a:lnTo>
                    <a:pt x="695" y="816"/>
                  </a:lnTo>
                  <a:lnTo>
                    <a:pt x="683" y="800"/>
                  </a:lnTo>
                  <a:lnTo>
                    <a:pt x="675" y="782"/>
                  </a:lnTo>
                  <a:lnTo>
                    <a:pt x="671" y="764"/>
                  </a:lnTo>
                  <a:lnTo>
                    <a:pt x="672" y="744"/>
                  </a:lnTo>
                  <a:lnTo>
                    <a:pt x="507" y="581"/>
                  </a:lnTo>
                  <a:lnTo>
                    <a:pt x="480" y="606"/>
                  </a:lnTo>
                  <a:lnTo>
                    <a:pt x="448" y="633"/>
                  </a:lnTo>
                  <a:lnTo>
                    <a:pt x="417" y="660"/>
                  </a:lnTo>
                  <a:lnTo>
                    <a:pt x="382" y="686"/>
                  </a:lnTo>
                  <a:lnTo>
                    <a:pt x="347" y="712"/>
                  </a:lnTo>
                  <a:lnTo>
                    <a:pt x="310" y="735"/>
                  </a:lnTo>
                  <a:lnTo>
                    <a:pt x="274" y="755"/>
                  </a:lnTo>
                  <a:lnTo>
                    <a:pt x="236" y="773"/>
                  </a:lnTo>
                  <a:lnTo>
                    <a:pt x="200" y="787"/>
                  </a:lnTo>
                  <a:lnTo>
                    <a:pt x="164" y="796"/>
                  </a:lnTo>
                  <a:lnTo>
                    <a:pt x="129" y="800"/>
                  </a:lnTo>
                  <a:lnTo>
                    <a:pt x="95" y="799"/>
                  </a:lnTo>
                  <a:lnTo>
                    <a:pt x="0" y="702"/>
                  </a:lnTo>
                  <a:lnTo>
                    <a:pt x="39" y="691"/>
                  </a:lnTo>
                  <a:lnTo>
                    <a:pt x="83" y="675"/>
                  </a:lnTo>
                  <a:lnTo>
                    <a:pt x="126" y="654"/>
                  </a:lnTo>
                  <a:lnTo>
                    <a:pt x="171" y="628"/>
                  </a:lnTo>
                  <a:lnTo>
                    <a:pt x="216" y="599"/>
                  </a:lnTo>
                  <a:lnTo>
                    <a:pt x="259" y="567"/>
                  </a:lnTo>
                  <a:lnTo>
                    <a:pt x="303" y="533"/>
                  </a:lnTo>
                  <a:lnTo>
                    <a:pt x="345" y="498"/>
                  </a:lnTo>
                  <a:lnTo>
                    <a:pt x="385" y="460"/>
                  </a:lnTo>
                  <a:lnTo>
                    <a:pt x="424" y="424"/>
                  </a:lnTo>
                  <a:lnTo>
                    <a:pt x="460" y="385"/>
                  </a:lnTo>
                  <a:lnTo>
                    <a:pt x="498" y="345"/>
                  </a:lnTo>
                  <a:lnTo>
                    <a:pt x="533" y="303"/>
                  </a:lnTo>
                  <a:lnTo>
                    <a:pt x="567" y="259"/>
                  </a:lnTo>
                  <a:lnTo>
                    <a:pt x="599" y="216"/>
                  </a:lnTo>
                  <a:lnTo>
                    <a:pt x="628" y="171"/>
                  </a:lnTo>
                  <a:lnTo>
                    <a:pt x="654" y="126"/>
                  </a:lnTo>
                  <a:lnTo>
                    <a:pt x="675" y="83"/>
                  </a:lnTo>
                  <a:lnTo>
                    <a:pt x="691" y="39"/>
                  </a:lnTo>
                  <a:lnTo>
                    <a:pt x="702" y="0"/>
                  </a:lnTo>
                  <a:close/>
                </a:path>
              </a:pathLst>
            </a:custGeom>
            <a:solidFill>
              <a:srgbClr val="E36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3"/>
            <p:cNvSpPr>
              <a:spLocks noEditPoints="1"/>
            </p:cNvSpPr>
            <p:nvPr/>
          </p:nvSpPr>
          <p:spPr bwMode="auto">
            <a:xfrm>
              <a:off x="16650037" y="1901849"/>
              <a:ext cx="831850" cy="831850"/>
            </a:xfrm>
            <a:custGeom>
              <a:avLst/>
              <a:gdLst>
                <a:gd name="T0" fmla="*/ 582 w 2622"/>
                <a:gd name="T1" fmla="*/ 2480 h 2622"/>
                <a:gd name="T2" fmla="*/ 265 w 2622"/>
                <a:gd name="T3" fmla="*/ 2448 h 2622"/>
                <a:gd name="T4" fmla="*/ 640 w 2622"/>
                <a:gd name="T5" fmla="*/ 2073 h 2622"/>
                <a:gd name="T6" fmla="*/ 673 w 2622"/>
                <a:gd name="T7" fmla="*/ 2390 h 2622"/>
                <a:gd name="T8" fmla="*/ 640 w 2622"/>
                <a:gd name="T9" fmla="*/ 2073 h 2622"/>
                <a:gd name="T10" fmla="*/ 317 w 2622"/>
                <a:gd name="T11" fmla="*/ 2214 h 2622"/>
                <a:gd name="T12" fmla="*/ 0 w 2622"/>
                <a:gd name="T13" fmla="*/ 2182 h 2622"/>
                <a:gd name="T14" fmla="*/ 873 w 2622"/>
                <a:gd name="T15" fmla="*/ 1839 h 2622"/>
                <a:gd name="T16" fmla="*/ 906 w 2622"/>
                <a:gd name="T17" fmla="*/ 2156 h 2622"/>
                <a:gd name="T18" fmla="*/ 873 w 2622"/>
                <a:gd name="T19" fmla="*/ 1839 h 2622"/>
                <a:gd name="T20" fmla="*/ 549 w 2622"/>
                <a:gd name="T21" fmla="*/ 1982 h 2622"/>
                <a:gd name="T22" fmla="*/ 232 w 2622"/>
                <a:gd name="T23" fmla="*/ 1949 h 2622"/>
                <a:gd name="T24" fmla="*/ 607 w 2622"/>
                <a:gd name="T25" fmla="*/ 1575 h 2622"/>
                <a:gd name="T26" fmla="*/ 640 w 2622"/>
                <a:gd name="T27" fmla="*/ 1891 h 2622"/>
                <a:gd name="T28" fmla="*/ 607 w 2622"/>
                <a:gd name="T29" fmla="*/ 1575 h 2622"/>
                <a:gd name="T30" fmla="*/ 1828 w 2622"/>
                <a:gd name="T31" fmla="*/ 1126 h 2622"/>
                <a:gd name="T32" fmla="*/ 1813 w 2622"/>
                <a:gd name="T33" fmla="*/ 1185 h 2622"/>
                <a:gd name="T34" fmla="*/ 1781 w 2622"/>
                <a:gd name="T35" fmla="*/ 1257 h 2622"/>
                <a:gd name="T36" fmla="*/ 1733 w 2622"/>
                <a:gd name="T37" fmla="*/ 1336 h 2622"/>
                <a:gd name="T38" fmla="*/ 1671 w 2622"/>
                <a:gd name="T39" fmla="*/ 1422 h 2622"/>
                <a:gd name="T40" fmla="*/ 1596 w 2622"/>
                <a:gd name="T41" fmla="*/ 1511 h 2622"/>
                <a:gd name="T42" fmla="*/ 1511 w 2622"/>
                <a:gd name="T43" fmla="*/ 1596 h 2622"/>
                <a:gd name="T44" fmla="*/ 1422 w 2622"/>
                <a:gd name="T45" fmla="*/ 1671 h 2622"/>
                <a:gd name="T46" fmla="*/ 1336 w 2622"/>
                <a:gd name="T47" fmla="*/ 1733 h 2622"/>
                <a:gd name="T48" fmla="*/ 1257 w 2622"/>
                <a:gd name="T49" fmla="*/ 1781 h 2622"/>
                <a:gd name="T50" fmla="*/ 1185 w 2622"/>
                <a:gd name="T51" fmla="*/ 1813 h 2622"/>
                <a:gd name="T52" fmla="*/ 1126 w 2622"/>
                <a:gd name="T53" fmla="*/ 1828 h 2622"/>
                <a:gd name="T54" fmla="*/ 877 w 2622"/>
                <a:gd name="T55" fmla="*/ 1547 h 2622"/>
                <a:gd name="T56" fmla="*/ 942 w 2622"/>
                <a:gd name="T57" fmla="*/ 1523 h 2622"/>
                <a:gd name="T58" fmla="*/ 1018 w 2622"/>
                <a:gd name="T59" fmla="*/ 1483 h 2622"/>
                <a:gd name="T60" fmla="*/ 1102 w 2622"/>
                <a:gd name="T61" fmla="*/ 1427 h 2622"/>
                <a:gd name="T62" fmla="*/ 1190 w 2622"/>
                <a:gd name="T63" fmla="*/ 1359 h 2622"/>
                <a:gd name="T64" fmla="*/ 1278 w 2622"/>
                <a:gd name="T65" fmla="*/ 1278 h 2622"/>
                <a:gd name="T66" fmla="*/ 1359 w 2622"/>
                <a:gd name="T67" fmla="*/ 1190 h 2622"/>
                <a:gd name="T68" fmla="*/ 1427 w 2622"/>
                <a:gd name="T69" fmla="*/ 1102 h 2622"/>
                <a:gd name="T70" fmla="*/ 1483 w 2622"/>
                <a:gd name="T71" fmla="*/ 1018 h 2622"/>
                <a:gd name="T72" fmla="*/ 1523 w 2622"/>
                <a:gd name="T73" fmla="*/ 942 h 2622"/>
                <a:gd name="T74" fmla="*/ 1547 w 2622"/>
                <a:gd name="T75" fmla="*/ 877 h 2622"/>
                <a:gd name="T76" fmla="*/ 1982 w 2622"/>
                <a:gd name="T77" fmla="*/ 731 h 2622"/>
                <a:gd name="T78" fmla="*/ 2015 w 2622"/>
                <a:gd name="T79" fmla="*/ 1047 h 2622"/>
                <a:gd name="T80" fmla="*/ 1982 w 2622"/>
                <a:gd name="T81" fmla="*/ 731 h 2622"/>
                <a:gd name="T82" fmla="*/ 2390 w 2622"/>
                <a:gd name="T83" fmla="*/ 673 h 2622"/>
                <a:gd name="T84" fmla="*/ 2073 w 2622"/>
                <a:gd name="T85" fmla="*/ 640 h 2622"/>
                <a:gd name="T86" fmla="*/ 1716 w 2622"/>
                <a:gd name="T87" fmla="*/ 466 h 2622"/>
                <a:gd name="T88" fmla="*/ 1749 w 2622"/>
                <a:gd name="T89" fmla="*/ 783 h 2622"/>
                <a:gd name="T90" fmla="*/ 1716 w 2622"/>
                <a:gd name="T91" fmla="*/ 466 h 2622"/>
                <a:gd name="T92" fmla="*/ 2622 w 2622"/>
                <a:gd name="T93" fmla="*/ 440 h 2622"/>
                <a:gd name="T94" fmla="*/ 2305 w 2622"/>
                <a:gd name="T95" fmla="*/ 408 h 2622"/>
                <a:gd name="T96" fmla="*/ 1949 w 2622"/>
                <a:gd name="T97" fmla="*/ 232 h 2622"/>
                <a:gd name="T98" fmla="*/ 1982 w 2622"/>
                <a:gd name="T99" fmla="*/ 549 h 2622"/>
                <a:gd name="T100" fmla="*/ 1949 w 2622"/>
                <a:gd name="T101" fmla="*/ 232 h 2622"/>
                <a:gd name="T102" fmla="*/ 2357 w 2622"/>
                <a:gd name="T103" fmla="*/ 174 h 2622"/>
                <a:gd name="T104" fmla="*/ 2040 w 2622"/>
                <a:gd name="T105" fmla="*/ 142 h 2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2" h="2622">
                  <a:moveTo>
                    <a:pt x="408" y="2305"/>
                  </a:moveTo>
                  <a:lnTo>
                    <a:pt x="582" y="2480"/>
                  </a:lnTo>
                  <a:lnTo>
                    <a:pt x="440" y="2622"/>
                  </a:lnTo>
                  <a:lnTo>
                    <a:pt x="265" y="2448"/>
                  </a:lnTo>
                  <a:lnTo>
                    <a:pt x="408" y="2305"/>
                  </a:lnTo>
                  <a:close/>
                  <a:moveTo>
                    <a:pt x="640" y="2073"/>
                  </a:moveTo>
                  <a:lnTo>
                    <a:pt x="814" y="2247"/>
                  </a:lnTo>
                  <a:lnTo>
                    <a:pt x="673" y="2390"/>
                  </a:lnTo>
                  <a:lnTo>
                    <a:pt x="498" y="2214"/>
                  </a:lnTo>
                  <a:lnTo>
                    <a:pt x="640" y="2073"/>
                  </a:lnTo>
                  <a:close/>
                  <a:moveTo>
                    <a:pt x="142" y="2040"/>
                  </a:moveTo>
                  <a:lnTo>
                    <a:pt x="317" y="2214"/>
                  </a:lnTo>
                  <a:lnTo>
                    <a:pt x="174" y="2357"/>
                  </a:lnTo>
                  <a:lnTo>
                    <a:pt x="0" y="2182"/>
                  </a:lnTo>
                  <a:lnTo>
                    <a:pt x="142" y="2040"/>
                  </a:lnTo>
                  <a:close/>
                  <a:moveTo>
                    <a:pt x="873" y="1839"/>
                  </a:moveTo>
                  <a:lnTo>
                    <a:pt x="1047" y="2015"/>
                  </a:lnTo>
                  <a:lnTo>
                    <a:pt x="906" y="2156"/>
                  </a:lnTo>
                  <a:lnTo>
                    <a:pt x="731" y="1982"/>
                  </a:lnTo>
                  <a:lnTo>
                    <a:pt x="873" y="1839"/>
                  </a:lnTo>
                  <a:close/>
                  <a:moveTo>
                    <a:pt x="375" y="1808"/>
                  </a:moveTo>
                  <a:lnTo>
                    <a:pt x="549" y="1982"/>
                  </a:lnTo>
                  <a:lnTo>
                    <a:pt x="408" y="2124"/>
                  </a:lnTo>
                  <a:lnTo>
                    <a:pt x="232" y="1949"/>
                  </a:lnTo>
                  <a:lnTo>
                    <a:pt x="375" y="1808"/>
                  </a:lnTo>
                  <a:close/>
                  <a:moveTo>
                    <a:pt x="607" y="1575"/>
                  </a:moveTo>
                  <a:lnTo>
                    <a:pt x="783" y="1749"/>
                  </a:lnTo>
                  <a:lnTo>
                    <a:pt x="640" y="1891"/>
                  </a:lnTo>
                  <a:lnTo>
                    <a:pt x="466" y="1716"/>
                  </a:lnTo>
                  <a:lnTo>
                    <a:pt x="607" y="1575"/>
                  </a:lnTo>
                  <a:close/>
                  <a:moveTo>
                    <a:pt x="1553" y="849"/>
                  </a:moveTo>
                  <a:lnTo>
                    <a:pt x="1828" y="1126"/>
                  </a:lnTo>
                  <a:lnTo>
                    <a:pt x="1824" y="1154"/>
                  </a:lnTo>
                  <a:lnTo>
                    <a:pt x="1813" y="1185"/>
                  </a:lnTo>
                  <a:lnTo>
                    <a:pt x="1799" y="1219"/>
                  </a:lnTo>
                  <a:lnTo>
                    <a:pt x="1781" y="1257"/>
                  </a:lnTo>
                  <a:lnTo>
                    <a:pt x="1760" y="1295"/>
                  </a:lnTo>
                  <a:lnTo>
                    <a:pt x="1733" y="1336"/>
                  </a:lnTo>
                  <a:lnTo>
                    <a:pt x="1704" y="1379"/>
                  </a:lnTo>
                  <a:lnTo>
                    <a:pt x="1671" y="1422"/>
                  </a:lnTo>
                  <a:lnTo>
                    <a:pt x="1636" y="1467"/>
                  </a:lnTo>
                  <a:lnTo>
                    <a:pt x="1596" y="1511"/>
                  </a:lnTo>
                  <a:lnTo>
                    <a:pt x="1554" y="1555"/>
                  </a:lnTo>
                  <a:lnTo>
                    <a:pt x="1511" y="1596"/>
                  </a:lnTo>
                  <a:lnTo>
                    <a:pt x="1467" y="1636"/>
                  </a:lnTo>
                  <a:lnTo>
                    <a:pt x="1422" y="1671"/>
                  </a:lnTo>
                  <a:lnTo>
                    <a:pt x="1379" y="1704"/>
                  </a:lnTo>
                  <a:lnTo>
                    <a:pt x="1336" y="1733"/>
                  </a:lnTo>
                  <a:lnTo>
                    <a:pt x="1295" y="1760"/>
                  </a:lnTo>
                  <a:lnTo>
                    <a:pt x="1257" y="1781"/>
                  </a:lnTo>
                  <a:lnTo>
                    <a:pt x="1219" y="1799"/>
                  </a:lnTo>
                  <a:lnTo>
                    <a:pt x="1185" y="1813"/>
                  </a:lnTo>
                  <a:lnTo>
                    <a:pt x="1154" y="1824"/>
                  </a:lnTo>
                  <a:lnTo>
                    <a:pt x="1126" y="1828"/>
                  </a:lnTo>
                  <a:lnTo>
                    <a:pt x="849" y="1553"/>
                  </a:lnTo>
                  <a:lnTo>
                    <a:pt x="877" y="1547"/>
                  </a:lnTo>
                  <a:lnTo>
                    <a:pt x="908" y="1536"/>
                  </a:lnTo>
                  <a:lnTo>
                    <a:pt x="942" y="1523"/>
                  </a:lnTo>
                  <a:lnTo>
                    <a:pt x="980" y="1504"/>
                  </a:lnTo>
                  <a:lnTo>
                    <a:pt x="1018" y="1483"/>
                  </a:lnTo>
                  <a:lnTo>
                    <a:pt x="1060" y="1457"/>
                  </a:lnTo>
                  <a:lnTo>
                    <a:pt x="1102" y="1427"/>
                  </a:lnTo>
                  <a:lnTo>
                    <a:pt x="1145" y="1396"/>
                  </a:lnTo>
                  <a:lnTo>
                    <a:pt x="1190" y="1359"/>
                  </a:lnTo>
                  <a:lnTo>
                    <a:pt x="1234" y="1321"/>
                  </a:lnTo>
                  <a:lnTo>
                    <a:pt x="1278" y="1278"/>
                  </a:lnTo>
                  <a:lnTo>
                    <a:pt x="1319" y="1234"/>
                  </a:lnTo>
                  <a:lnTo>
                    <a:pt x="1359" y="1190"/>
                  </a:lnTo>
                  <a:lnTo>
                    <a:pt x="1394" y="1145"/>
                  </a:lnTo>
                  <a:lnTo>
                    <a:pt x="1427" y="1102"/>
                  </a:lnTo>
                  <a:lnTo>
                    <a:pt x="1457" y="1060"/>
                  </a:lnTo>
                  <a:lnTo>
                    <a:pt x="1483" y="1018"/>
                  </a:lnTo>
                  <a:lnTo>
                    <a:pt x="1504" y="980"/>
                  </a:lnTo>
                  <a:lnTo>
                    <a:pt x="1523" y="942"/>
                  </a:lnTo>
                  <a:lnTo>
                    <a:pt x="1536" y="908"/>
                  </a:lnTo>
                  <a:lnTo>
                    <a:pt x="1547" y="877"/>
                  </a:lnTo>
                  <a:lnTo>
                    <a:pt x="1553" y="849"/>
                  </a:lnTo>
                  <a:close/>
                  <a:moveTo>
                    <a:pt x="1982" y="731"/>
                  </a:moveTo>
                  <a:lnTo>
                    <a:pt x="2156" y="906"/>
                  </a:lnTo>
                  <a:lnTo>
                    <a:pt x="2015" y="1047"/>
                  </a:lnTo>
                  <a:lnTo>
                    <a:pt x="1839" y="873"/>
                  </a:lnTo>
                  <a:lnTo>
                    <a:pt x="1982" y="731"/>
                  </a:lnTo>
                  <a:close/>
                  <a:moveTo>
                    <a:pt x="2214" y="498"/>
                  </a:moveTo>
                  <a:lnTo>
                    <a:pt x="2390" y="673"/>
                  </a:lnTo>
                  <a:lnTo>
                    <a:pt x="2247" y="814"/>
                  </a:lnTo>
                  <a:lnTo>
                    <a:pt x="2073" y="640"/>
                  </a:lnTo>
                  <a:lnTo>
                    <a:pt x="2214" y="498"/>
                  </a:lnTo>
                  <a:close/>
                  <a:moveTo>
                    <a:pt x="1716" y="466"/>
                  </a:moveTo>
                  <a:lnTo>
                    <a:pt x="1891" y="640"/>
                  </a:lnTo>
                  <a:lnTo>
                    <a:pt x="1749" y="783"/>
                  </a:lnTo>
                  <a:lnTo>
                    <a:pt x="1575" y="607"/>
                  </a:lnTo>
                  <a:lnTo>
                    <a:pt x="1716" y="466"/>
                  </a:lnTo>
                  <a:close/>
                  <a:moveTo>
                    <a:pt x="2448" y="265"/>
                  </a:moveTo>
                  <a:lnTo>
                    <a:pt x="2622" y="440"/>
                  </a:lnTo>
                  <a:lnTo>
                    <a:pt x="2480" y="582"/>
                  </a:lnTo>
                  <a:lnTo>
                    <a:pt x="2305" y="408"/>
                  </a:lnTo>
                  <a:lnTo>
                    <a:pt x="2448" y="265"/>
                  </a:lnTo>
                  <a:close/>
                  <a:moveTo>
                    <a:pt x="1949" y="232"/>
                  </a:moveTo>
                  <a:lnTo>
                    <a:pt x="2124" y="408"/>
                  </a:lnTo>
                  <a:lnTo>
                    <a:pt x="1982" y="549"/>
                  </a:lnTo>
                  <a:lnTo>
                    <a:pt x="1808" y="375"/>
                  </a:lnTo>
                  <a:lnTo>
                    <a:pt x="1949" y="232"/>
                  </a:lnTo>
                  <a:close/>
                  <a:moveTo>
                    <a:pt x="2182" y="0"/>
                  </a:moveTo>
                  <a:lnTo>
                    <a:pt x="2357" y="174"/>
                  </a:lnTo>
                  <a:lnTo>
                    <a:pt x="2214" y="317"/>
                  </a:lnTo>
                  <a:lnTo>
                    <a:pt x="2040" y="142"/>
                  </a:lnTo>
                  <a:lnTo>
                    <a:pt x="2182" y="0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1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664" y="4027499"/>
            <a:ext cx="1282540" cy="1282540"/>
          </a:xfrm>
          <a:prstGeom prst="rect">
            <a:avLst/>
          </a:prstGeom>
        </p:spPr>
      </p:pic>
      <p:pic>
        <p:nvPicPr>
          <p:cNvPr id="42" name="Immagin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96" y="4781085"/>
            <a:ext cx="912706" cy="912706"/>
          </a:xfrm>
          <a:prstGeom prst="rect">
            <a:avLst/>
          </a:prstGeom>
        </p:spPr>
      </p:pic>
      <p:sp>
        <p:nvSpPr>
          <p:cNvPr id="44" name="CasellaDiTesto 6"/>
          <p:cNvSpPr txBox="1"/>
          <p:nvPr/>
        </p:nvSpPr>
        <p:spPr>
          <a:xfrm>
            <a:off x="1439890" y="1411828"/>
            <a:ext cx="4286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Strategia </a:t>
            </a:r>
            <a:r>
              <a:rPr lang="it-IT" sz="1200" dirty="0"/>
              <a:t>gestionale dell’agricoltura che si avvale di moderne strumentazioni per eseguire interventi agronomici tenendo conto delle effettive esigenze </a:t>
            </a:r>
            <a:r>
              <a:rPr lang="it-IT" sz="1200" dirty="0" smtClean="0"/>
              <a:t>colturali.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6886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Tesi sperimentali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it-IT" dirty="0"/>
              <a:t>Comparazione della distribuzione di azoto, fosforo e potassio effettuata per mezzo del campionamento a suolo (in modo casuale e secondo griglie di campionamento) con l’elaborazione NDVI (</a:t>
            </a:r>
            <a:r>
              <a:rPr lang="it-IT" dirty="0" err="1"/>
              <a:t>Normalized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Vegetation</a:t>
            </a:r>
            <a:r>
              <a:rPr lang="it-IT" dirty="0"/>
              <a:t> Index) realizzata con immagini multispettrali acquisite da </a:t>
            </a:r>
            <a:r>
              <a:rPr lang="it-IT" dirty="0" smtClean="0"/>
              <a:t>satellite.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 smtClean="0"/>
              <a:t>Comparazione </a:t>
            </a:r>
            <a:r>
              <a:rPr lang="it-IT" dirty="0"/>
              <a:t>della distribuzione di azoto, fosforo e potassio effettuata per mezzo del campionamento a suolo (in modo casuale e secondo griglie di campionamento) con l’elaborazione NDVI (</a:t>
            </a:r>
            <a:r>
              <a:rPr lang="it-IT" dirty="0" err="1"/>
              <a:t>Normalized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Vegetation</a:t>
            </a:r>
            <a:r>
              <a:rPr lang="it-IT" dirty="0"/>
              <a:t> Index) realizzata con immagini multispettrali acquisite da sistemi aeromobile a pilotaggio remoto (SAPR</a:t>
            </a:r>
            <a:r>
              <a:rPr lang="it-IT" dirty="0" smtClean="0"/>
              <a:t>).</a:t>
            </a:r>
          </a:p>
          <a:p>
            <a:pPr marL="457200" lvl="0" indent="-457200">
              <a:buFont typeface="+mj-lt"/>
              <a:buAutoNum type="arabicPeriod"/>
            </a:pPr>
            <a:r>
              <a:rPr lang="it-IT" dirty="0" smtClean="0"/>
              <a:t>Comparazione </a:t>
            </a:r>
            <a:r>
              <a:rPr lang="it-IT" dirty="0"/>
              <a:t>della distribuzione di azoto, fosforo e potassio effettuata per mezzo del campionamento a suolo (in modo casuale e secondo griglie di campionamento) con le mappe di distribuzione realizzate dal DSS grazie ai metodi d’interpolazione spaziale con metodi di stima locale deterministici e </a:t>
            </a:r>
            <a:r>
              <a:rPr lang="it-IT" dirty="0" smtClean="0"/>
              <a:t>stocastici.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86600" y="1459653"/>
            <a:ext cx="2905897" cy="221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10" y="3866622"/>
            <a:ext cx="3832392" cy="231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Sistema di </a:t>
            </a:r>
            <a:r>
              <a:rPr lang="it-IT" dirty="0"/>
              <a:t>supporto alle decisioni </a:t>
            </a:r>
            <a:r>
              <a:rPr lang="it-IT" dirty="0" smtClean="0"/>
              <a:t>(DSS)</a:t>
            </a:r>
            <a:endParaRPr lang="it-IT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0026" y="1688755"/>
            <a:ext cx="5633652" cy="4143633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92819918"/>
              </p:ext>
            </p:extLst>
          </p:nvPr>
        </p:nvGraphicFramePr>
        <p:xfrm>
          <a:off x="7348151" y="1960605"/>
          <a:ext cx="3598905" cy="3483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8242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Step</a:t>
            </a:r>
            <a:r>
              <a:rPr lang="it-IT" dirty="0" smtClean="0"/>
              <a:t> </a:t>
            </a:r>
            <a:r>
              <a:rPr lang="it-IT" dirty="0"/>
              <a:t>della sperimentazione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535111"/>
              </p:ext>
            </p:extLst>
          </p:nvPr>
        </p:nvGraphicFramePr>
        <p:xfrm>
          <a:off x="1409700" y="1565275"/>
          <a:ext cx="9372600" cy="4621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4102" y="3625940"/>
            <a:ext cx="901898" cy="558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6964" y="3625940"/>
            <a:ext cx="901898" cy="5589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429" y="3586810"/>
            <a:ext cx="1003520" cy="660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16964" y="3437086"/>
            <a:ext cx="901898" cy="5589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94102" y="3437086"/>
            <a:ext cx="901898" cy="558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71240" y="3455622"/>
            <a:ext cx="901898" cy="5589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781975" y="3353998"/>
            <a:ext cx="893351" cy="89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9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Normalized</a:t>
            </a:r>
            <a:r>
              <a:rPr lang="it-IT" dirty="0"/>
              <a:t> </a:t>
            </a:r>
            <a:r>
              <a:rPr lang="it-IT" dirty="0" err="1"/>
              <a:t>Difference</a:t>
            </a:r>
            <a:r>
              <a:rPr lang="it-IT" dirty="0"/>
              <a:t> </a:t>
            </a:r>
            <a:r>
              <a:rPr lang="it-IT" dirty="0" err="1"/>
              <a:t>Vegetation</a:t>
            </a:r>
            <a:r>
              <a:rPr lang="it-IT" dirty="0"/>
              <a:t> </a:t>
            </a:r>
            <a:r>
              <a:rPr lang="it-IT" dirty="0" smtClean="0"/>
              <a:t>Index (NDVI)</a:t>
            </a:r>
            <a:endParaRPr lang="it-IT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5" t="3234" r="12091" b="4425"/>
          <a:stretch/>
        </p:blipFill>
        <p:spPr>
          <a:xfrm>
            <a:off x="7323438" y="1745253"/>
            <a:ext cx="2586681" cy="4267200"/>
          </a:xfrm>
        </p:spPr>
      </p:pic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 rotWithShape="1">
          <a:blip r:embed="rId3"/>
          <a:srcRect t="13038"/>
          <a:stretch/>
        </p:blipFill>
        <p:spPr>
          <a:xfrm>
            <a:off x="1410026" y="2586682"/>
            <a:ext cx="3619500" cy="2584342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5029526" y="3541101"/>
            <a:ext cx="1837038" cy="6755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39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Schema disegno sperimentale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0218" y="1565275"/>
            <a:ext cx="8811563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dirty="0"/>
              <a:t>Comparazione tra i valori dei campioni e l’NDVI ottenuto da immagini multispettrali acquisite da satellite prima dei trattamenti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3018" y="1565275"/>
            <a:ext cx="6325964" cy="46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9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59D8D2FC-799F-412E-B8A2-0176E5CA5DF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58FA73E1-3276-4CB8-B511-F1F75E17221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FA3D7A2-87D5-4B26-BF7D-87EC16A64AF9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A2A9967B-E1FF-487C-8436-055FBF08843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4275CD2-A699-436E-BBFD-BF7537B1DDF8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21F2651-7717-4F28-8DA5-E9F6E8C66DFD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6975642A-15A0-46A5-902E-97684CA2659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FFCF9A66-5990-4064-A61C-AC2285F644C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789E752C-77CF-4345-B80D-FC27AF71FC4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842F1652-AAB1-4DD3-B951-8E1C1B98CCE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2C3CC64-0883-40B1-8E32-0B6133A55CE0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25E7C88-10C6-4E77-90E3-D938533E491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BBCDE20D-9C12-4361-9EA9-35D2BC03229D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3DF3AECB-21D4-403C-B4FE-3CD340A0F2A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13ADE66F-255E-462A-B13A-DFA07C6793E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81DCBC21-1EC9-4242-A425-0E7B2F4E8E1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3737C53-6081-4689-BB18-DD33C13D5CAF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7F598BE-AD49-457C-AE4B-21E2E9742558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65D136B8-E941-4809-8779-59DD0B954C2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CDDD7921-857A-4488-AF77-48173C7F91EE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315C6558-0393-4577-8D63-DE563974B3C0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2219F7FA-15C6-4E02-8A82-83B1C0BF5BE4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4EE41D4-4418-4D55-B770-D9F04C52C0C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1BDD228E-886C-4DFC-A162-AF9EE3914CF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1038</Words>
  <Application>Microsoft Office PowerPoint</Application>
  <PresentationFormat>Widescreen</PresentationFormat>
  <Paragraphs>75</Paragraphs>
  <Slides>19</Slides>
  <Notes>2</Notes>
  <HiddenSlides>2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ＭＳ Ｐゴシック</vt:lpstr>
      <vt:lpstr>Arial</vt:lpstr>
      <vt:lpstr>Corbel</vt:lpstr>
      <vt:lpstr>Ecology 16x9</vt:lpstr>
      <vt:lpstr>S.I.G. 2015</vt:lpstr>
      <vt:lpstr>DESCRIZIONE DELL’OPERAZIONE </vt:lpstr>
      <vt:lpstr>Precision Farming</vt:lpstr>
      <vt:lpstr>Tesi sperimentali</vt:lpstr>
      <vt:lpstr>Sistema di supporto alle decisioni (DSS)</vt:lpstr>
      <vt:lpstr>Step della sperimentazione </vt:lpstr>
      <vt:lpstr>Normalized Difference Vegetation Index (NDVI)</vt:lpstr>
      <vt:lpstr>Schema disegno sperimentale</vt:lpstr>
      <vt:lpstr>Comparazione tra i valori dei campioni e l’NDVI ottenuto da immagini multispettrali acquisite da satellite prima dei trattamenti</vt:lpstr>
      <vt:lpstr>Comparazione tra i valori dei campioni e l’NDVI ottenuto da immagini multispettrali acquisite da SAPR prima dei trattamenti</vt:lpstr>
      <vt:lpstr>Comparazione tra i valori dei campioni e le mappe di distribuzione realizzate dal DSS grazie ai metodi d’interpolazione spaziale con metodi di stima locale deterministici e stocastici prima dei trattamenti</vt:lpstr>
      <vt:lpstr>Realizzazione della mappa di prescrizione e confronto con quelle prodotte per le altre particelle sperimentali</vt:lpstr>
      <vt:lpstr>Trattamento di fertilizzazione solo della metà delle particelle sperimentali in base alle mappe di prescrizione prodotte mentre per le restanti particelle con metodo tradizionale</vt:lpstr>
      <vt:lpstr>Comparazione tra i valori dei campioni e l’NDVI ottenuto da immagini multispettrali acquisite da satellite prima dei trattamenti</vt:lpstr>
      <vt:lpstr>Comparazione tra i valori dei campioni e l’NDVI ottenuto da immagini multispettrali acquisite da SAPR prima dei trattamenti</vt:lpstr>
      <vt:lpstr>Comparazione tra i valori dei campioni e le mappe di distribuzione realizzate dal DSS grazie ai metodi d’interpolazione spaziale con metodi di stima locale deterministici e stocastici prima dei trattamenti</vt:lpstr>
      <vt:lpstr>Risultati attesi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Antonio Natale</dc:creator>
  <cp:lastModifiedBy>Velia Sartoretti</cp:lastModifiedBy>
  <cp:revision>34</cp:revision>
  <cp:lastPrinted>2014-12-09T06:37:57Z</cp:lastPrinted>
  <dcterms:created xsi:type="dcterms:W3CDTF">2014-04-17T22:24:41Z</dcterms:created>
  <dcterms:modified xsi:type="dcterms:W3CDTF">2015-01-27T07:42:28Z</dcterms:modified>
</cp:coreProperties>
</file>